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  <p:sldId id="362" r:id="rId112"/>
    <p:sldId id="363" r:id="rId113"/>
    <p:sldId id="364" r:id="rId114"/>
    <p:sldId id="365" r:id="rId115"/>
    <p:sldId id="366" r:id="rId116"/>
    <p:sldId id="367" r:id="rId117"/>
    <p:sldId id="368" r:id="rId118"/>
    <p:sldId id="369" r:id="rId119"/>
    <p:sldId id="370" r:id="rId120"/>
    <p:sldId id="371" r:id="rId121"/>
    <p:sldId id="372" r:id="rId122"/>
    <p:sldId id="373" r:id="rId123"/>
    <p:sldId id="374" r:id="rId124"/>
    <p:sldId id="375" r:id="rId125"/>
    <p:sldId id="376" r:id="rId126"/>
    <p:sldId id="377" r:id="rId127"/>
    <p:sldId id="378" r:id="rId128"/>
    <p:sldId id="379" r:id="rId129"/>
    <p:sldId id="380" r:id="rId130"/>
    <p:sldId id="381" r:id="rId131"/>
    <p:sldId id="382" r:id="rId132"/>
    <p:sldId id="383" r:id="rId133"/>
    <p:sldId id="384" r:id="rId134"/>
    <p:sldId id="385" r:id="rId135"/>
    <p:sldId id="386" r:id="rId136"/>
    <p:sldId id="387" r:id="rId137"/>
    <p:sldId id="388" r:id="rId138"/>
    <p:sldId id="389" r:id="rId139"/>
    <p:sldId id="390" r:id="rId140"/>
    <p:sldId id="391" r:id="rId141"/>
    <p:sldId id="392" r:id="rId142"/>
    <p:sldId id="393" r:id="rId143"/>
    <p:sldId id="394" r:id="rId144"/>
    <p:sldId id="395" r:id="rId145"/>
    <p:sldId id="396" r:id="rId146"/>
    <p:sldId id="397" r:id="rId147"/>
    <p:sldId id="398" r:id="rId148"/>
    <p:sldId id="399" r:id="rId149"/>
    <p:sldId id="400" r:id="rId150"/>
    <p:sldId id="401" r:id="rId151"/>
    <p:sldId id="402" r:id="rId152"/>
    <p:sldId id="403" r:id="rId153"/>
    <p:sldId id="404" r:id="rId154"/>
    <p:sldId id="405" r:id="rId155"/>
    <p:sldId id="406" r:id="rId156"/>
    <p:sldId id="407" r:id="rId157"/>
    <p:sldId id="408" r:id="rId158"/>
    <p:sldId id="409" r:id="rId159"/>
    <p:sldId id="410" r:id="rId160"/>
    <p:sldId id="411" r:id="rId161"/>
    <p:sldId id="412" r:id="rId162"/>
    <p:sldId id="413" r:id="rId163"/>
    <p:sldId id="414" r:id="rId164"/>
    <p:sldId id="415" r:id="rId165"/>
    <p:sldId id="416" r:id="rId166"/>
    <p:sldId id="417" r:id="rId167"/>
    <p:sldId id="418" r:id="rId168"/>
    <p:sldId id="419" r:id="rId169"/>
    <p:sldId id="420" r:id="rId170"/>
    <p:sldId id="421" r:id="rId171"/>
    <p:sldId id="422" r:id="rId172"/>
    <p:sldId id="423" r:id="rId173"/>
    <p:sldId id="424" r:id="rId174"/>
    <p:sldId id="425" r:id="rId175"/>
    <p:sldId id="426" r:id="rId176"/>
    <p:sldId id="427" r:id="rId177"/>
    <p:sldId id="428" r:id="rId178"/>
    <p:sldId id="429" r:id="rId179"/>
    <p:sldId id="430" r:id="rId180"/>
    <p:sldId id="431" r:id="rId181"/>
    <p:sldId id="432" r:id="rId182"/>
    <p:sldId id="433" r:id="rId183"/>
    <p:sldId id="434" r:id="rId184"/>
    <p:sldId id="435" r:id="rId185"/>
    <p:sldId id="436" r:id="rId186"/>
    <p:sldId id="437" r:id="rId187"/>
    <p:sldId id="438" r:id="rId188"/>
    <p:sldId id="439" r:id="rId189"/>
    <p:sldId id="440" r:id="rId190"/>
    <p:sldId id="441" r:id="rId191"/>
    <p:sldId id="442" r:id="rId192"/>
    <p:sldId id="443" r:id="rId193"/>
    <p:sldId id="444" r:id="rId194"/>
    <p:sldId id="445" r:id="rId195"/>
    <p:sldId id="446" r:id="rId196"/>
    <p:sldId id="447" r:id="rId197"/>
    <p:sldId id="448" r:id="rId198"/>
    <p:sldId id="449" r:id="rId199"/>
    <p:sldId id="450" r:id="rId200"/>
    <p:sldId id="451" r:id="rId201"/>
    <p:sldId id="452" r:id="rId202"/>
    <p:sldId id="453" r:id="rId203"/>
    <p:sldId id="454" r:id="rId204"/>
    <p:sldId id="455" r:id="rId205"/>
    <p:sldId id="456" r:id="rId206"/>
    <p:sldId id="457" r:id="rId207"/>
    <p:sldId id="458" r:id="rId208"/>
    <p:sldId id="459" r:id="rId209"/>
    <p:sldId id="460" r:id="rId210"/>
    <p:sldId id="461" r:id="rId211"/>
    <p:sldId id="462" r:id="rId212"/>
    <p:sldId id="463" r:id="rId213"/>
    <p:sldId id="464" r:id="rId214"/>
    <p:sldId id="465" r:id="rId215"/>
    <p:sldId id="466" r:id="rId216"/>
    <p:sldId id="467" r:id="rId217"/>
    <p:sldId id="468" r:id="rId218"/>
    <p:sldId id="469" r:id="rId219"/>
    <p:sldId id="470" r:id="rId220"/>
    <p:sldId id="471" r:id="rId221"/>
    <p:sldId id="472" r:id="rId222"/>
    <p:sldId id="473" r:id="rId223"/>
    <p:sldId id="474" r:id="rId224"/>
    <p:sldId id="475" r:id="rId225"/>
    <p:sldId id="476" r:id="rId226"/>
    <p:sldId id="477" r:id="rId227"/>
    <p:sldId id="478" r:id="rId228"/>
    <p:sldId id="479" r:id="rId229"/>
    <p:sldId id="480" r:id="rId230"/>
    <p:sldId id="481" r:id="rId231"/>
    <p:sldId id="482" r:id="rId232"/>
    <p:sldId id="483" r:id="rId233"/>
    <p:sldId id="484" r:id="rId234"/>
    <p:sldId id="485" r:id="rId235"/>
    <p:sldId id="486" r:id="rId236"/>
    <p:sldId id="487" r:id="rId237"/>
    <p:sldId id="488" r:id="rId238"/>
    <p:sldId id="489" r:id="rId239"/>
    <p:sldId id="490" r:id="rId240"/>
    <p:sldId id="491" r:id="rId241"/>
    <p:sldId id="492" r:id="rId242"/>
    <p:sldId id="493" r:id="rId243"/>
    <p:sldId id="494" r:id="rId244"/>
    <p:sldId id="495" r:id="rId245"/>
    <p:sldId id="496" r:id="rId246"/>
    <p:sldId id="497" r:id="rId247"/>
    <p:sldId id="498" r:id="rId248"/>
    <p:sldId id="499" r:id="rId249"/>
    <p:sldId id="500" r:id="rId250"/>
    <p:sldId id="501" r:id="rId251"/>
    <p:sldId id="502" r:id="rId252"/>
    <p:sldId id="503" r:id="rId253"/>
    <p:sldId id="504" r:id="rId254"/>
    <p:sldId id="505" r:id="rId255"/>
    <p:sldId id="506" r:id="rId256"/>
    <p:sldId id="507" r:id="rId257"/>
    <p:sldId id="508" r:id="rId258"/>
    <p:sldId id="509" r:id="rId259"/>
    <p:sldId id="510" r:id="rId260"/>
    <p:sldId id="511" r:id="rId261"/>
    <p:sldId id="512" r:id="rId262"/>
    <p:sldId id="513" r:id="rId263"/>
    <p:sldId id="514" r:id="rId264"/>
    <p:sldId id="515" r:id="rId265"/>
    <p:sldId id="516" r:id="rId266"/>
    <p:sldId id="517" r:id="rId267"/>
    <p:sldId id="518" r:id="rId268"/>
    <p:sldId id="519" r:id="rId269"/>
    <p:sldId id="520" r:id="rId270"/>
    <p:sldId id="521" r:id="rId271"/>
    <p:sldId id="522" r:id="rId272"/>
    <p:sldId id="523" r:id="rId273"/>
    <p:sldId id="524" r:id="rId274"/>
    <p:sldId id="525" r:id="rId275"/>
    <p:sldId id="526" r:id="rId276"/>
    <p:sldId id="527" r:id="rId277"/>
    <p:sldId id="528" r:id="rId278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Relationship Id="rId91" Type="http://schemas.openxmlformats.org/officeDocument/2006/relationships/slide" Target="slides/slide86.xml"/><Relationship Id="rId92" Type="http://schemas.openxmlformats.org/officeDocument/2006/relationships/slide" Target="slides/slide87.xml"/><Relationship Id="rId93" Type="http://schemas.openxmlformats.org/officeDocument/2006/relationships/slide" Target="slides/slide88.xml"/><Relationship Id="rId94" Type="http://schemas.openxmlformats.org/officeDocument/2006/relationships/slide" Target="slides/slide89.xml"/><Relationship Id="rId95" Type="http://schemas.openxmlformats.org/officeDocument/2006/relationships/slide" Target="slides/slide90.xml"/><Relationship Id="rId96" Type="http://schemas.openxmlformats.org/officeDocument/2006/relationships/slide" Target="slides/slide91.xml"/><Relationship Id="rId97" Type="http://schemas.openxmlformats.org/officeDocument/2006/relationships/slide" Target="slides/slide92.xml"/><Relationship Id="rId98" Type="http://schemas.openxmlformats.org/officeDocument/2006/relationships/slide" Target="slides/slide93.xml"/><Relationship Id="rId99" Type="http://schemas.openxmlformats.org/officeDocument/2006/relationships/slide" Target="slides/slide94.xml"/><Relationship Id="rId100" Type="http://schemas.openxmlformats.org/officeDocument/2006/relationships/slide" Target="slides/slide95.xml"/><Relationship Id="rId101" Type="http://schemas.openxmlformats.org/officeDocument/2006/relationships/slide" Target="slides/slide96.xml"/><Relationship Id="rId102" Type="http://schemas.openxmlformats.org/officeDocument/2006/relationships/slide" Target="slides/slide97.xml"/><Relationship Id="rId103" Type="http://schemas.openxmlformats.org/officeDocument/2006/relationships/slide" Target="slides/slide98.xml"/><Relationship Id="rId104" Type="http://schemas.openxmlformats.org/officeDocument/2006/relationships/slide" Target="slides/slide99.xml"/><Relationship Id="rId105" Type="http://schemas.openxmlformats.org/officeDocument/2006/relationships/slide" Target="slides/slide100.xml"/><Relationship Id="rId106" Type="http://schemas.openxmlformats.org/officeDocument/2006/relationships/slide" Target="slides/slide101.xml"/><Relationship Id="rId107" Type="http://schemas.openxmlformats.org/officeDocument/2006/relationships/slide" Target="slides/slide102.xml"/><Relationship Id="rId108" Type="http://schemas.openxmlformats.org/officeDocument/2006/relationships/slide" Target="slides/slide103.xml"/><Relationship Id="rId109" Type="http://schemas.openxmlformats.org/officeDocument/2006/relationships/slide" Target="slides/slide104.xml"/><Relationship Id="rId110" Type="http://schemas.openxmlformats.org/officeDocument/2006/relationships/slide" Target="slides/slide105.xml"/><Relationship Id="rId111" Type="http://schemas.openxmlformats.org/officeDocument/2006/relationships/slide" Target="slides/slide106.xml"/><Relationship Id="rId112" Type="http://schemas.openxmlformats.org/officeDocument/2006/relationships/slide" Target="slides/slide107.xml"/><Relationship Id="rId113" Type="http://schemas.openxmlformats.org/officeDocument/2006/relationships/slide" Target="slides/slide108.xml"/><Relationship Id="rId114" Type="http://schemas.openxmlformats.org/officeDocument/2006/relationships/slide" Target="slides/slide109.xml"/><Relationship Id="rId115" Type="http://schemas.openxmlformats.org/officeDocument/2006/relationships/slide" Target="slides/slide110.xml"/><Relationship Id="rId116" Type="http://schemas.openxmlformats.org/officeDocument/2006/relationships/slide" Target="slides/slide111.xml"/><Relationship Id="rId117" Type="http://schemas.openxmlformats.org/officeDocument/2006/relationships/slide" Target="slides/slide112.xml"/><Relationship Id="rId118" Type="http://schemas.openxmlformats.org/officeDocument/2006/relationships/slide" Target="slides/slide113.xml"/><Relationship Id="rId119" Type="http://schemas.openxmlformats.org/officeDocument/2006/relationships/slide" Target="slides/slide114.xml"/><Relationship Id="rId120" Type="http://schemas.openxmlformats.org/officeDocument/2006/relationships/slide" Target="slides/slide115.xml"/><Relationship Id="rId121" Type="http://schemas.openxmlformats.org/officeDocument/2006/relationships/slide" Target="slides/slide116.xml"/><Relationship Id="rId122" Type="http://schemas.openxmlformats.org/officeDocument/2006/relationships/slide" Target="slides/slide117.xml"/><Relationship Id="rId123" Type="http://schemas.openxmlformats.org/officeDocument/2006/relationships/slide" Target="slides/slide118.xml"/><Relationship Id="rId124" Type="http://schemas.openxmlformats.org/officeDocument/2006/relationships/slide" Target="slides/slide119.xml"/><Relationship Id="rId125" Type="http://schemas.openxmlformats.org/officeDocument/2006/relationships/slide" Target="slides/slide120.xml"/><Relationship Id="rId126" Type="http://schemas.openxmlformats.org/officeDocument/2006/relationships/slide" Target="slides/slide121.xml"/><Relationship Id="rId127" Type="http://schemas.openxmlformats.org/officeDocument/2006/relationships/slide" Target="slides/slide122.xml"/><Relationship Id="rId128" Type="http://schemas.openxmlformats.org/officeDocument/2006/relationships/slide" Target="slides/slide123.xml"/><Relationship Id="rId129" Type="http://schemas.openxmlformats.org/officeDocument/2006/relationships/slide" Target="slides/slide124.xml"/><Relationship Id="rId130" Type="http://schemas.openxmlformats.org/officeDocument/2006/relationships/slide" Target="slides/slide125.xml"/><Relationship Id="rId131" Type="http://schemas.openxmlformats.org/officeDocument/2006/relationships/slide" Target="slides/slide126.xml"/><Relationship Id="rId132" Type="http://schemas.openxmlformats.org/officeDocument/2006/relationships/slide" Target="slides/slide127.xml"/><Relationship Id="rId133" Type="http://schemas.openxmlformats.org/officeDocument/2006/relationships/slide" Target="slides/slide128.xml"/><Relationship Id="rId134" Type="http://schemas.openxmlformats.org/officeDocument/2006/relationships/slide" Target="slides/slide129.xml"/><Relationship Id="rId135" Type="http://schemas.openxmlformats.org/officeDocument/2006/relationships/slide" Target="slides/slide130.xml"/><Relationship Id="rId136" Type="http://schemas.openxmlformats.org/officeDocument/2006/relationships/slide" Target="slides/slide131.xml"/><Relationship Id="rId137" Type="http://schemas.openxmlformats.org/officeDocument/2006/relationships/slide" Target="slides/slide132.xml"/><Relationship Id="rId138" Type="http://schemas.openxmlformats.org/officeDocument/2006/relationships/slide" Target="slides/slide133.xml"/><Relationship Id="rId139" Type="http://schemas.openxmlformats.org/officeDocument/2006/relationships/slide" Target="slides/slide134.xml"/><Relationship Id="rId140" Type="http://schemas.openxmlformats.org/officeDocument/2006/relationships/slide" Target="slides/slide135.xml"/><Relationship Id="rId141" Type="http://schemas.openxmlformats.org/officeDocument/2006/relationships/slide" Target="slides/slide136.xml"/><Relationship Id="rId142" Type="http://schemas.openxmlformats.org/officeDocument/2006/relationships/slide" Target="slides/slide137.xml"/><Relationship Id="rId143" Type="http://schemas.openxmlformats.org/officeDocument/2006/relationships/slide" Target="slides/slide138.xml"/><Relationship Id="rId144" Type="http://schemas.openxmlformats.org/officeDocument/2006/relationships/slide" Target="slides/slide139.xml"/><Relationship Id="rId145" Type="http://schemas.openxmlformats.org/officeDocument/2006/relationships/slide" Target="slides/slide140.xml"/><Relationship Id="rId146" Type="http://schemas.openxmlformats.org/officeDocument/2006/relationships/slide" Target="slides/slide141.xml"/><Relationship Id="rId147" Type="http://schemas.openxmlformats.org/officeDocument/2006/relationships/slide" Target="slides/slide142.xml"/><Relationship Id="rId148" Type="http://schemas.openxmlformats.org/officeDocument/2006/relationships/slide" Target="slides/slide143.xml"/><Relationship Id="rId149" Type="http://schemas.openxmlformats.org/officeDocument/2006/relationships/slide" Target="slides/slide144.xml"/><Relationship Id="rId150" Type="http://schemas.openxmlformats.org/officeDocument/2006/relationships/slide" Target="slides/slide145.xml"/><Relationship Id="rId151" Type="http://schemas.openxmlformats.org/officeDocument/2006/relationships/slide" Target="slides/slide146.xml"/><Relationship Id="rId152" Type="http://schemas.openxmlformats.org/officeDocument/2006/relationships/slide" Target="slides/slide147.xml"/><Relationship Id="rId153" Type="http://schemas.openxmlformats.org/officeDocument/2006/relationships/slide" Target="slides/slide148.xml"/><Relationship Id="rId154" Type="http://schemas.openxmlformats.org/officeDocument/2006/relationships/slide" Target="slides/slide149.xml"/><Relationship Id="rId155" Type="http://schemas.openxmlformats.org/officeDocument/2006/relationships/slide" Target="slides/slide150.xml"/><Relationship Id="rId156" Type="http://schemas.openxmlformats.org/officeDocument/2006/relationships/slide" Target="slides/slide151.xml"/><Relationship Id="rId157" Type="http://schemas.openxmlformats.org/officeDocument/2006/relationships/slide" Target="slides/slide152.xml"/><Relationship Id="rId158" Type="http://schemas.openxmlformats.org/officeDocument/2006/relationships/slide" Target="slides/slide153.xml"/><Relationship Id="rId159" Type="http://schemas.openxmlformats.org/officeDocument/2006/relationships/slide" Target="slides/slide154.xml"/><Relationship Id="rId160" Type="http://schemas.openxmlformats.org/officeDocument/2006/relationships/slide" Target="slides/slide155.xml"/><Relationship Id="rId161" Type="http://schemas.openxmlformats.org/officeDocument/2006/relationships/slide" Target="slides/slide156.xml"/><Relationship Id="rId162" Type="http://schemas.openxmlformats.org/officeDocument/2006/relationships/slide" Target="slides/slide157.xml"/><Relationship Id="rId163" Type="http://schemas.openxmlformats.org/officeDocument/2006/relationships/slide" Target="slides/slide158.xml"/><Relationship Id="rId164" Type="http://schemas.openxmlformats.org/officeDocument/2006/relationships/slide" Target="slides/slide159.xml"/><Relationship Id="rId165" Type="http://schemas.openxmlformats.org/officeDocument/2006/relationships/slide" Target="slides/slide160.xml"/><Relationship Id="rId166" Type="http://schemas.openxmlformats.org/officeDocument/2006/relationships/slide" Target="slides/slide161.xml"/><Relationship Id="rId167" Type="http://schemas.openxmlformats.org/officeDocument/2006/relationships/slide" Target="slides/slide162.xml"/><Relationship Id="rId168" Type="http://schemas.openxmlformats.org/officeDocument/2006/relationships/slide" Target="slides/slide163.xml"/><Relationship Id="rId169" Type="http://schemas.openxmlformats.org/officeDocument/2006/relationships/slide" Target="slides/slide164.xml"/><Relationship Id="rId170" Type="http://schemas.openxmlformats.org/officeDocument/2006/relationships/slide" Target="slides/slide165.xml"/><Relationship Id="rId171" Type="http://schemas.openxmlformats.org/officeDocument/2006/relationships/slide" Target="slides/slide166.xml"/><Relationship Id="rId172" Type="http://schemas.openxmlformats.org/officeDocument/2006/relationships/slide" Target="slides/slide167.xml"/><Relationship Id="rId173" Type="http://schemas.openxmlformats.org/officeDocument/2006/relationships/slide" Target="slides/slide168.xml"/><Relationship Id="rId174" Type="http://schemas.openxmlformats.org/officeDocument/2006/relationships/slide" Target="slides/slide169.xml"/><Relationship Id="rId175" Type="http://schemas.openxmlformats.org/officeDocument/2006/relationships/slide" Target="slides/slide170.xml"/><Relationship Id="rId176" Type="http://schemas.openxmlformats.org/officeDocument/2006/relationships/slide" Target="slides/slide171.xml"/><Relationship Id="rId177" Type="http://schemas.openxmlformats.org/officeDocument/2006/relationships/slide" Target="slides/slide172.xml"/><Relationship Id="rId178" Type="http://schemas.openxmlformats.org/officeDocument/2006/relationships/slide" Target="slides/slide173.xml"/><Relationship Id="rId179" Type="http://schemas.openxmlformats.org/officeDocument/2006/relationships/slide" Target="slides/slide174.xml"/><Relationship Id="rId180" Type="http://schemas.openxmlformats.org/officeDocument/2006/relationships/slide" Target="slides/slide175.xml"/><Relationship Id="rId181" Type="http://schemas.openxmlformats.org/officeDocument/2006/relationships/slide" Target="slides/slide176.xml"/><Relationship Id="rId182" Type="http://schemas.openxmlformats.org/officeDocument/2006/relationships/slide" Target="slides/slide177.xml"/><Relationship Id="rId183" Type="http://schemas.openxmlformats.org/officeDocument/2006/relationships/slide" Target="slides/slide178.xml"/><Relationship Id="rId184" Type="http://schemas.openxmlformats.org/officeDocument/2006/relationships/slide" Target="slides/slide179.xml"/><Relationship Id="rId185" Type="http://schemas.openxmlformats.org/officeDocument/2006/relationships/slide" Target="slides/slide180.xml"/><Relationship Id="rId186" Type="http://schemas.openxmlformats.org/officeDocument/2006/relationships/slide" Target="slides/slide181.xml"/><Relationship Id="rId187" Type="http://schemas.openxmlformats.org/officeDocument/2006/relationships/slide" Target="slides/slide182.xml"/><Relationship Id="rId188" Type="http://schemas.openxmlformats.org/officeDocument/2006/relationships/slide" Target="slides/slide183.xml"/><Relationship Id="rId189" Type="http://schemas.openxmlformats.org/officeDocument/2006/relationships/slide" Target="slides/slide184.xml"/><Relationship Id="rId190" Type="http://schemas.openxmlformats.org/officeDocument/2006/relationships/slide" Target="slides/slide185.xml"/><Relationship Id="rId191" Type="http://schemas.openxmlformats.org/officeDocument/2006/relationships/slide" Target="slides/slide186.xml"/><Relationship Id="rId192" Type="http://schemas.openxmlformats.org/officeDocument/2006/relationships/slide" Target="slides/slide187.xml"/><Relationship Id="rId193" Type="http://schemas.openxmlformats.org/officeDocument/2006/relationships/slide" Target="slides/slide188.xml"/><Relationship Id="rId194" Type="http://schemas.openxmlformats.org/officeDocument/2006/relationships/slide" Target="slides/slide189.xml"/><Relationship Id="rId195" Type="http://schemas.openxmlformats.org/officeDocument/2006/relationships/slide" Target="slides/slide190.xml"/><Relationship Id="rId196" Type="http://schemas.openxmlformats.org/officeDocument/2006/relationships/slide" Target="slides/slide191.xml"/><Relationship Id="rId197" Type="http://schemas.openxmlformats.org/officeDocument/2006/relationships/slide" Target="slides/slide192.xml"/><Relationship Id="rId198" Type="http://schemas.openxmlformats.org/officeDocument/2006/relationships/slide" Target="slides/slide193.xml"/><Relationship Id="rId199" Type="http://schemas.openxmlformats.org/officeDocument/2006/relationships/slide" Target="slides/slide194.xml"/><Relationship Id="rId200" Type="http://schemas.openxmlformats.org/officeDocument/2006/relationships/slide" Target="slides/slide195.xml"/><Relationship Id="rId201" Type="http://schemas.openxmlformats.org/officeDocument/2006/relationships/slide" Target="slides/slide196.xml"/><Relationship Id="rId202" Type="http://schemas.openxmlformats.org/officeDocument/2006/relationships/slide" Target="slides/slide197.xml"/><Relationship Id="rId203" Type="http://schemas.openxmlformats.org/officeDocument/2006/relationships/slide" Target="slides/slide198.xml"/><Relationship Id="rId204" Type="http://schemas.openxmlformats.org/officeDocument/2006/relationships/slide" Target="slides/slide199.xml"/><Relationship Id="rId205" Type="http://schemas.openxmlformats.org/officeDocument/2006/relationships/slide" Target="slides/slide200.xml"/><Relationship Id="rId206" Type="http://schemas.openxmlformats.org/officeDocument/2006/relationships/slide" Target="slides/slide201.xml"/><Relationship Id="rId207" Type="http://schemas.openxmlformats.org/officeDocument/2006/relationships/slide" Target="slides/slide202.xml"/><Relationship Id="rId208" Type="http://schemas.openxmlformats.org/officeDocument/2006/relationships/slide" Target="slides/slide203.xml"/><Relationship Id="rId209" Type="http://schemas.openxmlformats.org/officeDocument/2006/relationships/slide" Target="slides/slide204.xml"/><Relationship Id="rId210" Type="http://schemas.openxmlformats.org/officeDocument/2006/relationships/slide" Target="slides/slide205.xml"/><Relationship Id="rId211" Type="http://schemas.openxmlformats.org/officeDocument/2006/relationships/slide" Target="slides/slide206.xml"/><Relationship Id="rId212" Type="http://schemas.openxmlformats.org/officeDocument/2006/relationships/slide" Target="slides/slide207.xml"/><Relationship Id="rId213" Type="http://schemas.openxmlformats.org/officeDocument/2006/relationships/slide" Target="slides/slide208.xml"/><Relationship Id="rId214" Type="http://schemas.openxmlformats.org/officeDocument/2006/relationships/slide" Target="slides/slide209.xml"/><Relationship Id="rId215" Type="http://schemas.openxmlformats.org/officeDocument/2006/relationships/slide" Target="slides/slide210.xml"/><Relationship Id="rId216" Type="http://schemas.openxmlformats.org/officeDocument/2006/relationships/slide" Target="slides/slide211.xml"/><Relationship Id="rId217" Type="http://schemas.openxmlformats.org/officeDocument/2006/relationships/slide" Target="slides/slide212.xml"/><Relationship Id="rId218" Type="http://schemas.openxmlformats.org/officeDocument/2006/relationships/slide" Target="slides/slide213.xml"/><Relationship Id="rId219" Type="http://schemas.openxmlformats.org/officeDocument/2006/relationships/slide" Target="slides/slide214.xml"/><Relationship Id="rId220" Type="http://schemas.openxmlformats.org/officeDocument/2006/relationships/slide" Target="slides/slide215.xml"/><Relationship Id="rId221" Type="http://schemas.openxmlformats.org/officeDocument/2006/relationships/slide" Target="slides/slide216.xml"/><Relationship Id="rId222" Type="http://schemas.openxmlformats.org/officeDocument/2006/relationships/slide" Target="slides/slide217.xml"/><Relationship Id="rId223" Type="http://schemas.openxmlformats.org/officeDocument/2006/relationships/slide" Target="slides/slide218.xml"/><Relationship Id="rId224" Type="http://schemas.openxmlformats.org/officeDocument/2006/relationships/slide" Target="slides/slide219.xml"/><Relationship Id="rId225" Type="http://schemas.openxmlformats.org/officeDocument/2006/relationships/slide" Target="slides/slide220.xml"/><Relationship Id="rId226" Type="http://schemas.openxmlformats.org/officeDocument/2006/relationships/slide" Target="slides/slide221.xml"/><Relationship Id="rId227" Type="http://schemas.openxmlformats.org/officeDocument/2006/relationships/slide" Target="slides/slide222.xml"/><Relationship Id="rId228" Type="http://schemas.openxmlformats.org/officeDocument/2006/relationships/slide" Target="slides/slide223.xml"/><Relationship Id="rId229" Type="http://schemas.openxmlformats.org/officeDocument/2006/relationships/slide" Target="slides/slide224.xml"/><Relationship Id="rId230" Type="http://schemas.openxmlformats.org/officeDocument/2006/relationships/slide" Target="slides/slide225.xml"/><Relationship Id="rId231" Type="http://schemas.openxmlformats.org/officeDocument/2006/relationships/slide" Target="slides/slide226.xml"/><Relationship Id="rId232" Type="http://schemas.openxmlformats.org/officeDocument/2006/relationships/slide" Target="slides/slide227.xml"/><Relationship Id="rId233" Type="http://schemas.openxmlformats.org/officeDocument/2006/relationships/slide" Target="slides/slide228.xml"/><Relationship Id="rId234" Type="http://schemas.openxmlformats.org/officeDocument/2006/relationships/slide" Target="slides/slide229.xml"/><Relationship Id="rId235" Type="http://schemas.openxmlformats.org/officeDocument/2006/relationships/slide" Target="slides/slide230.xml"/><Relationship Id="rId236" Type="http://schemas.openxmlformats.org/officeDocument/2006/relationships/slide" Target="slides/slide231.xml"/><Relationship Id="rId237" Type="http://schemas.openxmlformats.org/officeDocument/2006/relationships/slide" Target="slides/slide232.xml"/><Relationship Id="rId238" Type="http://schemas.openxmlformats.org/officeDocument/2006/relationships/slide" Target="slides/slide233.xml"/><Relationship Id="rId239" Type="http://schemas.openxmlformats.org/officeDocument/2006/relationships/slide" Target="slides/slide234.xml"/><Relationship Id="rId240" Type="http://schemas.openxmlformats.org/officeDocument/2006/relationships/slide" Target="slides/slide235.xml"/><Relationship Id="rId241" Type="http://schemas.openxmlformats.org/officeDocument/2006/relationships/slide" Target="slides/slide236.xml"/><Relationship Id="rId242" Type="http://schemas.openxmlformats.org/officeDocument/2006/relationships/slide" Target="slides/slide237.xml"/><Relationship Id="rId243" Type="http://schemas.openxmlformats.org/officeDocument/2006/relationships/slide" Target="slides/slide238.xml"/><Relationship Id="rId244" Type="http://schemas.openxmlformats.org/officeDocument/2006/relationships/slide" Target="slides/slide239.xml"/><Relationship Id="rId245" Type="http://schemas.openxmlformats.org/officeDocument/2006/relationships/slide" Target="slides/slide240.xml"/><Relationship Id="rId246" Type="http://schemas.openxmlformats.org/officeDocument/2006/relationships/slide" Target="slides/slide241.xml"/><Relationship Id="rId247" Type="http://schemas.openxmlformats.org/officeDocument/2006/relationships/slide" Target="slides/slide242.xml"/><Relationship Id="rId248" Type="http://schemas.openxmlformats.org/officeDocument/2006/relationships/slide" Target="slides/slide243.xml"/><Relationship Id="rId249" Type="http://schemas.openxmlformats.org/officeDocument/2006/relationships/slide" Target="slides/slide244.xml"/><Relationship Id="rId250" Type="http://schemas.openxmlformats.org/officeDocument/2006/relationships/slide" Target="slides/slide245.xml"/><Relationship Id="rId251" Type="http://schemas.openxmlformats.org/officeDocument/2006/relationships/slide" Target="slides/slide246.xml"/><Relationship Id="rId252" Type="http://schemas.openxmlformats.org/officeDocument/2006/relationships/slide" Target="slides/slide247.xml"/><Relationship Id="rId253" Type="http://schemas.openxmlformats.org/officeDocument/2006/relationships/slide" Target="slides/slide248.xml"/><Relationship Id="rId254" Type="http://schemas.openxmlformats.org/officeDocument/2006/relationships/slide" Target="slides/slide249.xml"/><Relationship Id="rId255" Type="http://schemas.openxmlformats.org/officeDocument/2006/relationships/slide" Target="slides/slide250.xml"/><Relationship Id="rId256" Type="http://schemas.openxmlformats.org/officeDocument/2006/relationships/slide" Target="slides/slide251.xml"/><Relationship Id="rId257" Type="http://schemas.openxmlformats.org/officeDocument/2006/relationships/slide" Target="slides/slide252.xml"/><Relationship Id="rId258" Type="http://schemas.openxmlformats.org/officeDocument/2006/relationships/slide" Target="slides/slide253.xml"/><Relationship Id="rId259" Type="http://schemas.openxmlformats.org/officeDocument/2006/relationships/slide" Target="slides/slide254.xml"/><Relationship Id="rId260" Type="http://schemas.openxmlformats.org/officeDocument/2006/relationships/slide" Target="slides/slide255.xml"/><Relationship Id="rId261" Type="http://schemas.openxmlformats.org/officeDocument/2006/relationships/slide" Target="slides/slide256.xml"/><Relationship Id="rId262" Type="http://schemas.openxmlformats.org/officeDocument/2006/relationships/slide" Target="slides/slide257.xml"/><Relationship Id="rId263" Type="http://schemas.openxmlformats.org/officeDocument/2006/relationships/slide" Target="slides/slide258.xml"/><Relationship Id="rId264" Type="http://schemas.openxmlformats.org/officeDocument/2006/relationships/slide" Target="slides/slide259.xml"/><Relationship Id="rId265" Type="http://schemas.openxmlformats.org/officeDocument/2006/relationships/slide" Target="slides/slide260.xml"/><Relationship Id="rId266" Type="http://schemas.openxmlformats.org/officeDocument/2006/relationships/slide" Target="slides/slide261.xml"/><Relationship Id="rId267" Type="http://schemas.openxmlformats.org/officeDocument/2006/relationships/slide" Target="slides/slide262.xml"/><Relationship Id="rId268" Type="http://schemas.openxmlformats.org/officeDocument/2006/relationships/slide" Target="slides/slide263.xml"/><Relationship Id="rId269" Type="http://schemas.openxmlformats.org/officeDocument/2006/relationships/slide" Target="slides/slide264.xml"/><Relationship Id="rId270" Type="http://schemas.openxmlformats.org/officeDocument/2006/relationships/slide" Target="slides/slide265.xml"/><Relationship Id="rId271" Type="http://schemas.openxmlformats.org/officeDocument/2006/relationships/slide" Target="slides/slide266.xml"/><Relationship Id="rId272" Type="http://schemas.openxmlformats.org/officeDocument/2006/relationships/slide" Target="slides/slide267.xml"/><Relationship Id="rId273" Type="http://schemas.openxmlformats.org/officeDocument/2006/relationships/slide" Target="slides/slide268.xml"/><Relationship Id="rId274" Type="http://schemas.openxmlformats.org/officeDocument/2006/relationships/slide" Target="slides/slide269.xml"/><Relationship Id="rId275" Type="http://schemas.openxmlformats.org/officeDocument/2006/relationships/slide" Target="slides/slide270.xml"/><Relationship Id="rId276" Type="http://schemas.openxmlformats.org/officeDocument/2006/relationships/slide" Target="slides/slide271.xml"/><Relationship Id="rId277" Type="http://schemas.openxmlformats.org/officeDocument/2006/relationships/slide" Target="slides/slide272.xml"/><Relationship Id="rId278" Type="http://schemas.openxmlformats.org/officeDocument/2006/relationships/slide" Target="slides/slide27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620" y="402336"/>
            <a:ext cx="6995160" cy="16093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8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9.png"/><Relationship Id="rId5" Type="http://schemas.openxmlformats.org/officeDocument/2006/relationships/image" Target="../media/image30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44.png"/><Relationship Id="rId5" Type="http://schemas.openxmlformats.org/officeDocument/2006/relationships/image" Target="../media/image45.pn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4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7.pn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58.png"/><Relationship Id="rId5" Type="http://schemas.openxmlformats.org/officeDocument/2006/relationships/image" Target="../media/image59.png"/></Relationships>
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/Relationships>
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/Relationships>
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4.png"/><Relationship Id="rId5" Type="http://schemas.openxmlformats.org/officeDocument/2006/relationships/image" Target="../media/image65.png"/></Relationships>
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6.png"/></Relationships>
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7.png"/><Relationship Id="rId5" Type="http://schemas.openxmlformats.org/officeDocument/2006/relationships/image" Target="../media/image68.png"/></Relationships>
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/Relationships>
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/Relationships>
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73.png"/><Relationship Id="rId5" Type="http://schemas.openxmlformats.org/officeDocument/2006/relationships/image" Target="../media/image74.png"/></Relationships>
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5.png"/></Relationships>
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/Relationships>
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/Relationships>
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/Relationships>

</file>

<file path=ppt/slides/_rels/slide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/Relationships>

</file>

<file path=ppt/slides/_rels/slide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/Relationships>

</file>

<file path=ppt/slides/_rels/slide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Relationship Id="rId10" Type="http://schemas.openxmlformats.org/officeDocument/2006/relationships/image" Target="../media/image92.png"/><Relationship Id="rId11" Type="http://schemas.openxmlformats.org/officeDocument/2006/relationships/image" Target="../media/image93.png"/><Relationship Id="rId12" Type="http://schemas.openxmlformats.org/officeDocument/2006/relationships/image" Target="../media/image94.png"/><Relationship Id="rId13" Type="http://schemas.openxmlformats.org/officeDocument/2006/relationships/image" Target="../media/image95.png"/><Relationship Id="rId14" Type="http://schemas.openxmlformats.org/officeDocument/2006/relationships/image" Target="../media/image96.png"/><Relationship Id="rId15" Type="http://schemas.openxmlformats.org/officeDocument/2006/relationships/image" Target="../media/image97.png"/></Relationships>

</file>

<file path=ppt/slides/_rels/slide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98.png"/><Relationship Id="rId5" Type="http://schemas.openxmlformats.org/officeDocument/2006/relationships/image" Target="../media/image99.png"/></Relationships>

</file>

<file path=ppt/slides/_rels/slide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00.png"/><Relationship Id="rId5" Type="http://schemas.openxmlformats.org/officeDocument/2006/relationships/image" Target="../media/image101.png"/></Relationships>

</file>

<file path=ppt/slides/_rels/slide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2.png"/></Relationships>

</file>

<file path=ppt/slides/_rels/slide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03.png"/><Relationship Id="rId5" Type="http://schemas.openxmlformats.org/officeDocument/2006/relationships/image" Target="../media/image104.png"/></Relationships>

</file>

<file path=ppt/slides/_rels/slide1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05.png"/><Relationship Id="rId5" Type="http://schemas.openxmlformats.org/officeDocument/2006/relationships/image" Target="../media/image106.png"/></Relationships>

</file>

<file path=ppt/slides/_rels/slide1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/Relationships>

</file>

<file path=ppt/slides/_rels/slide1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9.png"/></Relationships>

</file>

<file path=ppt/slides/_rels/slide1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10.png"/><Relationship Id="rId5" Type="http://schemas.openxmlformats.org/officeDocument/2006/relationships/image" Target="../media/image111.png"/></Relationships>

</file>

<file path=ppt/slides/_rels/slide1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2.png"/></Relationships>

</file>

<file path=ppt/slides/_rels/slide1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3.jpg"/></Relationships>

</file>

<file path=ppt/slides/_rels/slide1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/Relationships>

</file>

<file path=ppt/slides/_rels/slide1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/Relationships>

</file>

<file path=ppt/slides/_rels/slide1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Relationship Id="rId5" Type="http://schemas.openxmlformats.org/officeDocument/2006/relationships/image" Target="../media/image121.png"/><Relationship Id="rId6" Type="http://schemas.openxmlformats.org/officeDocument/2006/relationships/image" Target="../media/image122.png"/></Relationships>

</file>

<file path=ppt/slides/_rels/slide1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3.jpg"/></Relationships>

</file>

<file path=ppt/slides/_rels/slide1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4.png"/></Relationships>

</file>

<file path=ppt/slides/_rels/slide1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25.png"/><Relationship Id="rId4" Type="http://schemas.openxmlformats.org/officeDocument/2006/relationships/image" Target="../media/image18.png"/><Relationship Id="rId5" Type="http://schemas.openxmlformats.org/officeDocument/2006/relationships/image" Target="../media/image126.png"/><Relationship Id="rId6" Type="http://schemas.openxmlformats.org/officeDocument/2006/relationships/image" Target="../media/image127.png"/><Relationship Id="rId7" Type="http://schemas.openxmlformats.org/officeDocument/2006/relationships/image" Target="../media/image128.png"/><Relationship Id="rId8" Type="http://schemas.openxmlformats.org/officeDocument/2006/relationships/image" Target="../media/image129.png"/><Relationship Id="rId9" Type="http://schemas.openxmlformats.org/officeDocument/2006/relationships/image" Target="../media/image130.png"/><Relationship Id="rId10" Type="http://schemas.openxmlformats.org/officeDocument/2006/relationships/image" Target="../media/image131.png"/><Relationship Id="rId11" Type="http://schemas.openxmlformats.org/officeDocument/2006/relationships/image" Target="../media/image132.png"/><Relationship Id="rId12" Type="http://schemas.openxmlformats.org/officeDocument/2006/relationships/image" Target="../media/image133.png"/><Relationship Id="rId13" Type="http://schemas.openxmlformats.org/officeDocument/2006/relationships/image" Target="../media/image134.png"/></Relationships>

</file>

<file path=ppt/slides/_rels/slide1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/Relationships>

</file>

<file path=ppt/slides/_rels/slide1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37.png"/><Relationship Id="rId5" Type="http://schemas.openxmlformats.org/officeDocument/2006/relationships/image" Target="../media/image138.png"/></Relationships>

</file>

<file path=ppt/slides/_rels/slide1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39.png"/><Relationship Id="rId5" Type="http://schemas.openxmlformats.org/officeDocument/2006/relationships/image" Target="../media/image140.png"/></Relationships>

</file>

<file path=ppt/slides/_rels/slide1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41.png"/><Relationship Id="rId5" Type="http://schemas.openxmlformats.org/officeDocument/2006/relationships/image" Target="../media/image142.png"/></Relationships>

</file>

<file path=ppt/slides/_rels/slide1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3.jpg"/></Relationships>

</file>

<file path=ppt/slides/_rels/slide1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42.png"/><Relationship Id="rId5" Type="http://schemas.openxmlformats.org/officeDocument/2006/relationships/image" Target="../media/image144.png"/></Relationships>

</file>

<file path=ppt/slides/_rels/slide1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5.png"/></Relationships>

</file>

<file path=ppt/slides/_rels/slide1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44.png"/><Relationship Id="rId5" Type="http://schemas.openxmlformats.org/officeDocument/2006/relationships/image" Target="../media/image146.png"/></Relationships>

</file>

<file path=ppt/slides/_rels/slide1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7.png"/></Relationships>

</file>

<file path=ppt/slides/_rels/slide1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48.png"/><Relationship Id="rId5" Type="http://schemas.openxmlformats.org/officeDocument/2006/relationships/image" Target="../media/image149.png"/></Relationships>

</file>

<file path=ppt/slides/_rels/slide1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0.png"/></Relationships>

</file>

<file path=ppt/slides/_rels/slide1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/Relationships>

</file>

<file path=ppt/slides/_rels/slide1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3.jpg"/></Relationships>

</file>

<file path=ppt/slides/_rels/slide1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/Relationships>

</file>

<file path=ppt/slides/_rels/slide1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6.jpg"/></Relationships>

</file>

<file path=ppt/slides/_rels/slide1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7.png"/></Relationships>

</file>

<file path=ppt/slides/_rels/slide1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jpg"/></Relationships>

</file>

<file path=ppt/slides/_rels/slide1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/Relationships>

</file>

<file path=ppt/slides/_rels/slide1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61.png"/><Relationship Id="rId5" Type="http://schemas.openxmlformats.org/officeDocument/2006/relationships/image" Target="../media/image162.png"/></Relationships>

</file>

<file path=ppt/slides/_rels/slide1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/Relationships>

</file>

<file path=ppt/slides/_rels/slide1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5.jpg"/></Relationships>

</file>

<file path=ppt/slides/_rels/slide1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66.png"/><Relationship Id="rId5" Type="http://schemas.openxmlformats.org/officeDocument/2006/relationships/image" Target="../media/image167.png"/></Relationships>

</file>

<file path=ppt/slides/_rels/slide1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67.png"/><Relationship Id="rId5" Type="http://schemas.openxmlformats.org/officeDocument/2006/relationships/image" Target="../media/image168.png"/></Relationships>

</file>

<file path=ppt/slides/_rels/slide1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/Relationships>

</file>

<file path=ppt/slides/_rels/slide1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0.jpg"/></Relationships>

</file>

<file path=ppt/slides/_rels/slide1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/Relationships>

</file>

<file path=ppt/slides/_rels/slide1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3.jpg"/><Relationship Id="rId3" Type="http://schemas.openxmlformats.org/officeDocument/2006/relationships/image" Target="../media/image174.jpg"/></Relationships>

</file>

<file path=ppt/slides/_rels/slide1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/Relationships>

</file>

<file path=ppt/slides/_rels/slide1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/Relationships>

</file>

<file path=ppt/slides/_rels/slide1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78.png"/><Relationship Id="rId5" Type="http://schemas.openxmlformats.org/officeDocument/2006/relationships/image" Target="../media/image179.png"/></Relationships>

</file>

<file path=ppt/slides/_rels/slide1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/Relationships>

</file>

<file path=ppt/slides/_rels/slide1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85.png"/><Relationship Id="rId5" Type="http://schemas.openxmlformats.org/officeDocument/2006/relationships/image" Target="../media/image186.png"/></Relationships>

</file>

<file path=ppt/slides/_rels/slide1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/Relationships>

</file>

<file path=ppt/slides/_rels/slide1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image" Target="../media/image191.png"/></Relationships>

</file>

<file path=ppt/slides/_rels/slide1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2.png"/><Relationship Id="rId5" Type="http://schemas.openxmlformats.org/officeDocument/2006/relationships/image" Target="../media/image193.png"/></Relationships>

</file>

<file path=ppt/slides/_rels/slide1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3.png"/><Relationship Id="rId5" Type="http://schemas.openxmlformats.org/officeDocument/2006/relationships/image" Target="../media/image194.png"/></Relationships>

</file>

<file path=ppt/slides/_rels/slide1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5.png"/><Relationship Id="rId3" Type="http://schemas.openxmlformats.org/officeDocument/2006/relationships/image" Target="../media/image196.png"/><Relationship Id="rId4" Type="http://schemas.openxmlformats.org/officeDocument/2006/relationships/image" Target="../media/image197.png"/><Relationship Id="rId5" Type="http://schemas.openxmlformats.org/officeDocument/2006/relationships/image" Target="../media/image198.png"/><Relationship Id="rId6" Type="http://schemas.openxmlformats.org/officeDocument/2006/relationships/image" Target="../media/image199.png"/></Relationships>

</file>

<file path=ppt/slides/_rels/slide1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0.jpg"/></Relationships>

</file>

<file path=ppt/slides/_rels/slide18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
</file>

<file path=ppt/slides/_rels/slide18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4.png"/><Relationship Id="rId5" Type="http://schemas.openxmlformats.org/officeDocument/2006/relationships/image" Target="../media/image201.png"/></Relationships>

</file>

<file path=ppt/slides/_rels/slide18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02.png"/><Relationship Id="rId5" Type="http://schemas.openxmlformats.org/officeDocument/2006/relationships/image" Target="../media/image203.png"/></Relationships>

</file>

<file path=ppt/slides/_rels/slide18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8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04.png"/><Relationship Id="rId5" Type="http://schemas.openxmlformats.org/officeDocument/2006/relationships/image" Target="../media/image205.png"/></Relationships>

</file>

<file path=ppt/slides/_rels/slide19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6.jpg"/></Relationships>

</file>

<file path=ppt/slides/_rels/slide19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7.jpg"/></Relationships>

</file>

<file path=ppt/slides/_rels/slide19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9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8.jpg"/></Relationships>

</file>

<file path=ppt/slides/_rels/slide19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9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19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9.jpg"/></Relationships>

</file>

<file path=ppt/slides/_rels/slide19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10.png"/><Relationship Id="rId5" Type="http://schemas.openxmlformats.org/officeDocument/2006/relationships/image" Target="../media/image211.png"/></Relationships>

</file>

<file path=ppt/slides/_rels/slide20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0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0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2.png"/></Relationships>

</file>

<file path=ppt/slides/_rels/slide20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3.jpg"/></Relationships>

</file>

<file path=ppt/slides/_rels/slide20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0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4.jpg"/></Relationships>

</file>

<file path=ppt/slides/_rels/slide2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5.jpg"/></Relationships>

</file>

<file path=ppt/slides/_rels/slide2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6.jpg"/></Relationships>

</file>

<file path=ppt/slides/_rels/slide2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17.png"/><Relationship Id="rId5" Type="http://schemas.openxmlformats.org/officeDocument/2006/relationships/image" Target="../media/image218.png"/></Relationships>

</file>

<file path=ppt/slides/_rels/slide2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19.png"/><Relationship Id="rId5" Type="http://schemas.openxmlformats.org/officeDocument/2006/relationships/image" Target="../media/image220.png"/></Relationships>

</file>

<file path=ppt/slides/_rels/slide2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1.jpg"/></Relationships>

</file>

<file path=ppt/slides/_rels/slide2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22.png"/><Relationship Id="rId5" Type="http://schemas.openxmlformats.org/officeDocument/2006/relationships/image" Target="../media/image223.png"/></Relationships>

</file>

<file path=ppt/slides/_rels/slide2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4.png"/></Relationships>

</file>

<file path=ppt/slides/_rels/slide2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5.png"/><Relationship Id="rId3" Type="http://schemas.openxmlformats.org/officeDocument/2006/relationships/image" Target="../media/image226.png"/></Relationships>

</file>

<file path=ppt/slides/_rels/slide2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7.jpg"/></Relationships>

</file>

<file path=ppt/slides/_rels/slide2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8.png"/></Relationships>

</file>

<file path=ppt/slides/_rels/slide2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9.png"/></Relationships>

</file>

<file path=ppt/slides/_rels/slide2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30.png"/><Relationship Id="rId5" Type="http://schemas.openxmlformats.org/officeDocument/2006/relationships/image" Target="../media/image231.png"/></Relationships>

</file>

<file path=ppt/slides/_rels/slide2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32.png"/><Relationship Id="rId5" Type="http://schemas.openxmlformats.org/officeDocument/2006/relationships/image" Target="../media/image233.png"/></Relationships>

</file>

<file path=ppt/slides/_rels/slide2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4.jpg"/></Relationships>

</file>

<file path=ppt/slides/_rels/slide2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5.png"/><Relationship Id="rId3" Type="http://schemas.openxmlformats.org/officeDocument/2006/relationships/image" Target="../media/image236.png"/><Relationship Id="rId4" Type="http://schemas.openxmlformats.org/officeDocument/2006/relationships/image" Target="../media/image237.png"/><Relationship Id="rId5" Type="http://schemas.openxmlformats.org/officeDocument/2006/relationships/image" Target="../media/image238.png"/><Relationship Id="rId6" Type="http://schemas.openxmlformats.org/officeDocument/2006/relationships/image" Target="../media/image239.png"/></Relationships>

</file>

<file path=ppt/slides/_rels/slide2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0.png"/><Relationship Id="rId5" Type="http://schemas.openxmlformats.org/officeDocument/2006/relationships/image" Target="../media/image241.png"/></Relationships>

</file>

<file path=ppt/slides/_rels/slide2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1.png"/><Relationship Id="rId5" Type="http://schemas.openxmlformats.org/officeDocument/2006/relationships/image" Target="../media/image242.png"/></Relationships>

</file>

<file path=ppt/slides/_rels/slide2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3.jpg"/></Relationships>

</file>

<file path=ppt/slides/_rels/slide2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4.png"/></Relationships>

</file>

<file path=ppt/slides/_rels/slide2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2.png"/><Relationship Id="rId5" Type="http://schemas.openxmlformats.org/officeDocument/2006/relationships/image" Target="../media/image245.png"/></Relationships>

</file>

<file path=ppt/slides/_rels/slide2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5.png"/><Relationship Id="rId5" Type="http://schemas.openxmlformats.org/officeDocument/2006/relationships/image" Target="../media/image246.png"/></Relationships>

</file>

<file path=ppt/slides/_rels/slide2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6.png"/><Relationship Id="rId5" Type="http://schemas.openxmlformats.org/officeDocument/2006/relationships/image" Target="../media/image247.png"/></Relationships>

</file>

<file path=ppt/slides/_rels/slide2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8.jpg"/></Relationships>

</file>

<file path=ppt/slides/_rels/slide2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49.png"/><Relationship Id="rId5" Type="http://schemas.openxmlformats.org/officeDocument/2006/relationships/image" Target="../media/image250.png"/></Relationships>

</file>

<file path=ppt/slides/_rels/slide2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51.png"/><Relationship Id="rId5" Type="http://schemas.openxmlformats.org/officeDocument/2006/relationships/image" Target="../media/image252.png"/></Relationships>

</file>

<file path=ppt/slides/_rels/slide2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53.png"/><Relationship Id="rId5" Type="http://schemas.openxmlformats.org/officeDocument/2006/relationships/image" Target="../media/image254.png"/></Relationships>

</file>

<file path=ppt/slides/_rels/slide2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5.png"/></Relationships>

</file>

<file path=ppt/slides/_rels/slide2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6.jpg"/></Relationships>

</file>

<file path=ppt/slides/_rels/slide2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57.png"/><Relationship Id="rId5" Type="http://schemas.openxmlformats.org/officeDocument/2006/relationships/image" Target="../media/image258.png"/></Relationships>

</file>

<file path=ppt/slides/_rels/slide2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59.png"/><Relationship Id="rId5" Type="http://schemas.openxmlformats.org/officeDocument/2006/relationships/image" Target="../media/image260.png"/></Relationships>

</file>

<file path=ppt/slides/_rels/slide2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1.png"/><Relationship Id="rId5" Type="http://schemas.openxmlformats.org/officeDocument/2006/relationships/image" Target="../media/image262.png"/></Relationships>

</file>

<file path=ppt/slides/_rels/slide2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3.png"/><Relationship Id="rId5" Type="http://schemas.openxmlformats.org/officeDocument/2006/relationships/image" Target="../media/image264.png"/></Relationships>

</file>

<file path=ppt/slides/_rels/slide2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5.png"/><Relationship Id="rId5" Type="http://schemas.openxmlformats.org/officeDocument/2006/relationships/image" Target="../media/image266.png"/></Relationships>

</file>

<file path=ppt/slides/_rels/slide2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7.png"/><Relationship Id="rId5" Type="http://schemas.openxmlformats.org/officeDocument/2006/relationships/image" Target="../media/image268.png"/></Relationships>

</file>

<file path=ppt/slides/_rels/slide2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269.png"/><Relationship Id="rId5" Type="http://schemas.openxmlformats.org/officeDocument/2006/relationships/image" Target="../media/image270.png"/></Relationships>

</file>

<file path=ppt/slides/_rels/slide2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2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271.png"/><Relationship Id="rId4" Type="http://schemas.openxmlformats.org/officeDocument/2006/relationships/image" Target="../media/image272.png"/><Relationship Id="rId5" Type="http://schemas.openxmlformats.org/officeDocument/2006/relationships/image" Target="../media/image273.png"/><Relationship Id="rId6" Type="http://schemas.openxmlformats.org/officeDocument/2006/relationships/image" Target="../media/image274.png"/><Relationship Id="rId7" Type="http://schemas.openxmlformats.org/officeDocument/2006/relationships/image" Target="../media/image27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1371600"/>
            <a:ext cx="2636519" cy="73045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2533317" y="7156450"/>
            <a:ext cx="107314" cy="697230"/>
            <a:chOff x="2533317" y="7156450"/>
            <a:chExt cx="107314" cy="697230"/>
          </a:xfrm>
        </p:grpSpPr>
        <p:sp>
          <p:nvSpPr>
            <p:cNvPr id="6" name="object 6"/>
            <p:cNvSpPr/>
            <p:nvPr/>
          </p:nvSpPr>
          <p:spPr>
            <a:xfrm>
              <a:off x="2536075" y="7725409"/>
              <a:ext cx="100965" cy="128270"/>
            </a:xfrm>
            <a:custGeom>
              <a:avLst/>
              <a:gdLst/>
              <a:ahLst/>
              <a:cxnLst/>
              <a:rect l="l" t="t" r="r" b="b"/>
              <a:pathLst>
                <a:path w="100964" h="128270">
                  <a:moveTo>
                    <a:pt x="100952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8023" y="26670"/>
                  </a:lnTo>
                  <a:lnTo>
                    <a:pt x="38023" y="787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38023" y="106680"/>
                  </a:lnTo>
                  <a:lnTo>
                    <a:pt x="38023" y="128270"/>
                  </a:lnTo>
                  <a:lnTo>
                    <a:pt x="58775" y="128270"/>
                  </a:lnTo>
                  <a:lnTo>
                    <a:pt x="58775" y="106680"/>
                  </a:lnTo>
                  <a:lnTo>
                    <a:pt x="100952" y="106680"/>
                  </a:lnTo>
                  <a:lnTo>
                    <a:pt x="100952" y="78740"/>
                  </a:lnTo>
                  <a:lnTo>
                    <a:pt x="58775" y="78740"/>
                  </a:lnTo>
                  <a:lnTo>
                    <a:pt x="58775" y="26670"/>
                  </a:lnTo>
                  <a:lnTo>
                    <a:pt x="100952" y="26670"/>
                  </a:lnTo>
                  <a:lnTo>
                    <a:pt x="100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36083" y="7579906"/>
              <a:ext cx="104404" cy="11115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33317" y="7439106"/>
              <a:ext cx="107170" cy="11412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33317" y="7290897"/>
              <a:ext cx="106478" cy="12745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536075" y="7156449"/>
              <a:ext cx="100965" cy="106680"/>
            </a:xfrm>
            <a:custGeom>
              <a:avLst/>
              <a:gdLst/>
              <a:ahLst/>
              <a:cxnLst/>
              <a:rect l="l" t="t" r="r" b="b"/>
              <a:pathLst>
                <a:path w="100964" h="106679">
                  <a:moveTo>
                    <a:pt x="100952" y="0"/>
                  </a:moveTo>
                  <a:lnTo>
                    <a:pt x="0" y="0"/>
                  </a:lnTo>
                  <a:lnTo>
                    <a:pt x="0" y="26670"/>
                  </a:lnTo>
                  <a:lnTo>
                    <a:pt x="38023" y="26670"/>
                  </a:lnTo>
                  <a:lnTo>
                    <a:pt x="38023" y="78740"/>
                  </a:lnTo>
                  <a:lnTo>
                    <a:pt x="0" y="78740"/>
                  </a:lnTo>
                  <a:lnTo>
                    <a:pt x="0" y="106680"/>
                  </a:lnTo>
                  <a:lnTo>
                    <a:pt x="100952" y="106680"/>
                  </a:lnTo>
                  <a:lnTo>
                    <a:pt x="100952" y="78740"/>
                  </a:lnTo>
                  <a:lnTo>
                    <a:pt x="58775" y="78740"/>
                  </a:lnTo>
                  <a:lnTo>
                    <a:pt x="58775" y="26670"/>
                  </a:lnTo>
                  <a:lnTo>
                    <a:pt x="100952" y="26670"/>
                  </a:lnTo>
                  <a:lnTo>
                    <a:pt x="100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2533317" y="5962650"/>
            <a:ext cx="106680" cy="1137920"/>
            <a:chOff x="2533317" y="5962650"/>
            <a:chExt cx="106680" cy="1137920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33317" y="6609132"/>
              <a:ext cx="106478" cy="3555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36083" y="6177842"/>
              <a:ext cx="100947" cy="40905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536075" y="5962649"/>
              <a:ext cx="100965" cy="186690"/>
            </a:xfrm>
            <a:custGeom>
              <a:avLst/>
              <a:gdLst/>
              <a:ahLst/>
              <a:cxnLst/>
              <a:rect l="l" t="t" r="r" b="b"/>
              <a:pathLst>
                <a:path w="100964" h="186689">
                  <a:moveTo>
                    <a:pt x="100952" y="102870"/>
                  </a:moveTo>
                  <a:lnTo>
                    <a:pt x="80200" y="102870"/>
                  </a:lnTo>
                  <a:lnTo>
                    <a:pt x="80200" y="158750"/>
                  </a:lnTo>
                  <a:lnTo>
                    <a:pt x="0" y="158750"/>
                  </a:lnTo>
                  <a:lnTo>
                    <a:pt x="0" y="186690"/>
                  </a:lnTo>
                  <a:lnTo>
                    <a:pt x="100952" y="186690"/>
                  </a:lnTo>
                  <a:lnTo>
                    <a:pt x="100952" y="158750"/>
                  </a:lnTo>
                  <a:lnTo>
                    <a:pt x="100952" y="102870"/>
                  </a:lnTo>
                  <a:close/>
                </a:path>
                <a:path w="100964" h="186689">
                  <a:moveTo>
                    <a:pt x="100952" y="0"/>
                  </a:moveTo>
                  <a:lnTo>
                    <a:pt x="80200" y="0"/>
                  </a:lnTo>
                  <a:lnTo>
                    <a:pt x="80200" y="54610"/>
                  </a:lnTo>
                  <a:lnTo>
                    <a:pt x="0" y="54610"/>
                  </a:lnTo>
                  <a:lnTo>
                    <a:pt x="0" y="82550"/>
                  </a:lnTo>
                  <a:lnTo>
                    <a:pt x="100952" y="82550"/>
                  </a:lnTo>
                  <a:lnTo>
                    <a:pt x="100952" y="54610"/>
                  </a:lnTo>
                  <a:lnTo>
                    <a:pt x="100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35392" y="6989290"/>
              <a:ext cx="101638" cy="11115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3410071" y="2512295"/>
            <a:ext cx="876935" cy="5364480"/>
          </a:xfrm>
          <a:prstGeom prst="rect">
            <a:avLst/>
          </a:prstGeom>
        </p:spPr>
        <p:txBody>
          <a:bodyPr wrap="square" lIns="0" tIns="73025" rIns="0" bIns="0" rtlCol="0" vert="vert270">
            <a:spAutoFit/>
          </a:bodyPr>
          <a:lstStyle/>
          <a:p>
            <a:pPr marL="12700" marR="5080">
              <a:lnSpc>
                <a:spcPts val="3070"/>
              </a:lnSpc>
              <a:spcBef>
                <a:spcPts val="575"/>
              </a:spcBef>
            </a:pPr>
            <a:r>
              <a:rPr dirty="0" sz="3200" spc="-80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3200" spc="-1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r>
              <a:rPr dirty="0" sz="3200" spc="-1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70">
                <a:solidFill>
                  <a:srgbClr val="FFFFFF"/>
                </a:solidFill>
                <a:latin typeface="Georgia"/>
                <a:cs typeface="Georgia"/>
              </a:rPr>
              <a:t>Sex</a:t>
            </a:r>
            <a:r>
              <a:rPr dirty="0" sz="320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100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r>
              <a:rPr dirty="0" sz="3200" spc="-1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25">
                <a:solidFill>
                  <a:srgbClr val="FFFFFF"/>
                </a:solidFill>
                <a:latin typeface="Georgia"/>
                <a:cs typeface="Georgia"/>
              </a:rPr>
              <a:t>and </a:t>
            </a:r>
            <a:r>
              <a:rPr dirty="0" sz="3200" spc="-90">
                <a:solidFill>
                  <a:srgbClr val="FFFFFF"/>
                </a:solidFill>
                <a:latin typeface="Georgia"/>
                <a:cs typeface="Georgia"/>
              </a:rPr>
              <a:t>Sexual</a:t>
            </a:r>
            <a:r>
              <a:rPr dirty="0" sz="3200" spc="-1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105">
                <a:solidFill>
                  <a:srgbClr val="FFFFFF"/>
                </a:solidFill>
                <a:latin typeface="Georgia"/>
                <a:cs typeface="Georgia"/>
              </a:rPr>
              <a:t>Harassment</a:t>
            </a:r>
            <a:r>
              <a:rPr dirty="0" sz="3200" spc="-1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Georgia"/>
                <a:cs typeface="Georgia"/>
              </a:rPr>
              <a:t>Response</a:t>
            </a:r>
            <a:endParaRPr sz="3200">
              <a:latin typeface="Georgia"/>
              <a:cs typeface="Georg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09041" y="4034259"/>
            <a:ext cx="395605" cy="38442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60"/>
              </a:lnSpc>
            </a:pPr>
            <a:r>
              <a:rPr dirty="0" sz="2550" spc="-10">
                <a:solidFill>
                  <a:srgbClr val="FFFFFF"/>
                </a:solidFill>
                <a:latin typeface="Georgia"/>
                <a:cs typeface="Georgia"/>
              </a:rPr>
              <a:t>2025-</a:t>
            </a:r>
            <a:r>
              <a:rPr dirty="0" sz="2550">
                <a:solidFill>
                  <a:srgbClr val="FFFFFF"/>
                </a:solidFill>
                <a:latin typeface="Georgia"/>
                <a:cs typeface="Georgia"/>
              </a:rPr>
              <a:t>2026</a:t>
            </a:r>
            <a:r>
              <a:rPr dirty="0" sz="2550" spc="-1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550">
                <a:solidFill>
                  <a:srgbClr val="FFFFFF"/>
                </a:solidFill>
                <a:latin typeface="Georgia"/>
                <a:cs typeface="Georgia"/>
              </a:rPr>
              <a:t>Academic</a:t>
            </a:r>
            <a:r>
              <a:rPr dirty="0" sz="2550" spc="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550" spc="-20">
                <a:solidFill>
                  <a:srgbClr val="FFFFFF"/>
                </a:solidFill>
                <a:latin typeface="Georgia"/>
                <a:cs typeface="Georgia"/>
              </a:rPr>
              <a:t>Year</a:t>
            </a:r>
            <a:endParaRPr sz="255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54341" y="3408245"/>
            <a:ext cx="579755" cy="49256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70">
                <a:solidFill>
                  <a:srgbClr val="FFFFFF"/>
                </a:solidFill>
                <a:latin typeface="Georgia"/>
                <a:cs typeface="Georgia"/>
              </a:rPr>
              <a:t>State</a:t>
            </a:r>
            <a:r>
              <a:rPr dirty="0" sz="3850" spc="-1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30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3850" spc="-1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0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3850" spc="-1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65">
                <a:solidFill>
                  <a:srgbClr val="FFFFFF"/>
                </a:solidFill>
                <a:latin typeface="Georgia"/>
                <a:cs typeface="Georgia"/>
              </a:rPr>
              <a:t>Regulations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953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1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769" y="1596747"/>
            <a:ext cx="2902585" cy="6737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Regulations</a:t>
            </a:r>
            <a:endParaRPr sz="2200">
              <a:latin typeface="Georgia"/>
              <a:cs typeface="Georgia"/>
            </a:endParaRPr>
          </a:p>
          <a:p>
            <a:pPr marL="149860" indent="-135255">
              <a:lnSpc>
                <a:spcPct val="100000"/>
              </a:lnSpc>
              <a:spcBef>
                <a:spcPts val="1740"/>
              </a:spcBef>
              <a:buClr>
                <a:srgbClr val="000F9E"/>
              </a:buClr>
              <a:buChar char="•"/>
              <a:tabLst>
                <a:tab pos="149860" algn="l"/>
              </a:tabLst>
            </a:pPr>
            <a:r>
              <a:rPr dirty="0" sz="1500">
                <a:latin typeface="Arial"/>
                <a:cs typeface="Arial"/>
              </a:rPr>
              <a:t>Contained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at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34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C.F.R.</a:t>
            </a:r>
            <a:r>
              <a:rPr dirty="0" sz="1500">
                <a:latin typeface="Arial"/>
                <a:cs typeface="Arial"/>
              </a:rPr>
              <a:t> §,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Part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106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(Department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Education)</a:t>
            </a:r>
            <a:endParaRPr sz="1500">
              <a:latin typeface="Arial"/>
              <a:cs typeface="Arial"/>
            </a:endParaRPr>
          </a:p>
          <a:p>
            <a:pPr marL="149225" marR="5080" indent="-135255">
              <a:lnSpc>
                <a:spcPct val="1216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51130" algn="l"/>
              </a:tabLst>
            </a:pPr>
            <a:r>
              <a:rPr dirty="0" sz="1500">
                <a:latin typeface="Arial"/>
                <a:cs typeface="Arial"/>
              </a:rPr>
              <a:t>Regulations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address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host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subjects,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including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general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non-</a:t>
            </a:r>
            <a:r>
              <a:rPr dirty="0" sz="1500" spc="-10">
                <a:latin typeface="Arial"/>
                <a:cs typeface="Arial"/>
              </a:rPr>
              <a:t>discrimination, </a:t>
            </a:r>
            <a:r>
              <a:rPr dirty="0" sz="1500" spc="-10">
                <a:latin typeface="Arial"/>
                <a:cs typeface="Arial"/>
              </a:rPr>
              <a:t>	</a:t>
            </a:r>
            <a:r>
              <a:rPr dirty="0" sz="1500">
                <a:latin typeface="Arial"/>
                <a:cs typeface="Arial"/>
              </a:rPr>
              <a:t>scholarships,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athletics,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housing,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employment,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sexual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harassment 	response</a:t>
            </a:r>
            <a:endParaRPr sz="1500">
              <a:latin typeface="Arial"/>
              <a:cs typeface="Arial"/>
            </a:endParaRPr>
          </a:p>
          <a:p>
            <a:pPr marL="149225" marR="182880" indent="-135255">
              <a:lnSpc>
                <a:spcPct val="121600"/>
              </a:lnSpc>
              <a:spcBef>
                <a:spcPts val="635"/>
              </a:spcBef>
              <a:buClr>
                <a:srgbClr val="000F9E"/>
              </a:buClr>
              <a:buChar char="•"/>
              <a:tabLst>
                <a:tab pos="151130" algn="l"/>
              </a:tabLst>
            </a:pPr>
            <a:r>
              <a:rPr dirty="0" sz="1500">
                <a:latin typeface="Arial"/>
                <a:cs typeface="Arial"/>
              </a:rPr>
              <a:t>The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“August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2020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regulations”</a:t>
            </a:r>
            <a:r>
              <a:rPr dirty="0" sz="1500" spc="5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refer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series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amendments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Part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 spc="-25">
                <a:latin typeface="Arial"/>
                <a:cs typeface="Arial"/>
              </a:rPr>
              <a:t>106 </a:t>
            </a:r>
            <a:r>
              <a:rPr dirty="0" sz="1500" spc="-25">
                <a:latin typeface="Arial"/>
                <a:cs typeface="Arial"/>
              </a:rPr>
              <a:t>	</a:t>
            </a:r>
            <a:r>
              <a:rPr dirty="0" sz="1500">
                <a:latin typeface="Arial"/>
                <a:cs typeface="Arial"/>
              </a:rPr>
              <a:t>made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by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the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first</a:t>
            </a:r>
            <a:r>
              <a:rPr dirty="0" sz="1500" spc="-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Trump</a:t>
            </a:r>
            <a:r>
              <a:rPr dirty="0" sz="1500" spc="-7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Administration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that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addressed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sexual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harassment </a:t>
            </a:r>
            <a:r>
              <a:rPr dirty="0" sz="1500" spc="-10">
                <a:latin typeface="Arial"/>
                <a:cs typeface="Arial"/>
              </a:rPr>
              <a:t>	</a:t>
            </a:r>
            <a:r>
              <a:rPr dirty="0" sz="1500">
                <a:latin typeface="Arial"/>
                <a:cs typeface="Arial"/>
              </a:rPr>
              <a:t>response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imposed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significant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due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process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requirements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(including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 spc="-20">
                <a:latin typeface="Arial"/>
                <a:cs typeface="Arial"/>
              </a:rPr>
              <a:t>live </a:t>
            </a:r>
            <a:r>
              <a:rPr dirty="0" sz="1500" spc="-20">
                <a:latin typeface="Arial"/>
                <a:cs typeface="Arial"/>
              </a:rPr>
              <a:t>	</a:t>
            </a:r>
            <a:r>
              <a:rPr dirty="0" sz="1500" spc="-10">
                <a:latin typeface="Arial"/>
                <a:cs typeface="Arial"/>
              </a:rPr>
              <a:t>hearings)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9849" y="1915553"/>
            <a:ext cx="3232785" cy="64185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Biden-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Era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Regulations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Vacated</a:t>
            </a:r>
            <a:endParaRPr sz="2200">
              <a:latin typeface="Georgia"/>
              <a:cs typeface="Georgia"/>
            </a:endParaRPr>
          </a:p>
          <a:p>
            <a:pPr marL="151130" marR="793750" indent="-137160">
              <a:lnSpc>
                <a:spcPct val="130000"/>
              </a:lnSpc>
              <a:spcBef>
                <a:spcPts val="855"/>
              </a:spcBef>
              <a:buClr>
                <a:srgbClr val="000F9E"/>
              </a:buClr>
              <a:buChar char="•"/>
              <a:tabLst>
                <a:tab pos="151130" algn="l"/>
              </a:tabLst>
            </a:pPr>
            <a:r>
              <a:rPr dirty="0" sz="1600">
                <a:latin typeface="Arial"/>
                <a:cs typeface="Arial"/>
              </a:rPr>
              <a:t>Biden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administration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proposed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multiple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revisions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106, </a:t>
            </a:r>
            <a:r>
              <a:rPr dirty="0" sz="1600">
                <a:latin typeface="Arial"/>
                <a:cs typeface="Arial"/>
              </a:rPr>
              <a:t>including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many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addressed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procedural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sex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lvl="1" marL="424180" marR="215265" indent="-137795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 spc="-10">
                <a:latin typeface="Arial"/>
                <a:cs typeface="Arial"/>
              </a:rPr>
              <a:t>Vacated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nationwide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State</a:t>
            </a:r>
            <a:r>
              <a:rPr dirty="0" sz="1600" spc="-4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of</a:t>
            </a:r>
            <a:r>
              <a:rPr dirty="0" sz="1600" spc="-4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Tennessee</a:t>
            </a:r>
            <a:r>
              <a:rPr dirty="0" sz="1600" spc="-60" i="1">
                <a:latin typeface="Arial"/>
                <a:cs typeface="Arial"/>
              </a:rPr>
              <a:t> </a:t>
            </a:r>
            <a:r>
              <a:rPr dirty="0" sz="1600" spc="-50" i="1">
                <a:latin typeface="Arial"/>
                <a:cs typeface="Arial"/>
              </a:rPr>
              <a:t>v.</a:t>
            </a:r>
            <a:r>
              <a:rPr dirty="0" sz="1600" spc="-55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Cardona</a:t>
            </a:r>
            <a:r>
              <a:rPr dirty="0" sz="1600" spc="-45" i="1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(E.D.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Ky., </a:t>
            </a:r>
            <a:r>
              <a:rPr dirty="0" sz="1600">
                <a:latin typeface="Arial"/>
                <a:cs typeface="Arial"/>
              </a:rPr>
              <a:t>Jan.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9,</a:t>
            </a:r>
            <a:r>
              <a:rPr dirty="0" sz="1600" spc="-20">
                <a:latin typeface="Arial"/>
                <a:cs typeface="Arial"/>
              </a:rPr>
              <a:t> 2025)</a:t>
            </a:r>
            <a:endParaRPr sz="1600">
              <a:latin typeface="Arial"/>
              <a:cs typeface="Arial"/>
            </a:endParaRPr>
          </a:p>
          <a:p>
            <a:pPr lvl="1" marL="424180" marR="184785" indent="-137795">
              <a:lnSpc>
                <a:spcPct val="130000"/>
              </a:lnSpc>
              <a:spcBef>
                <a:spcPts val="635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February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4,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2025,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Dear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Letter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reverts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August </a:t>
            </a:r>
            <a:r>
              <a:rPr dirty="0" sz="1600">
                <a:latin typeface="Arial"/>
                <a:cs typeface="Arial"/>
              </a:rPr>
              <a:t>2020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regulations</a:t>
            </a:r>
            <a:endParaRPr sz="1600">
              <a:latin typeface="Arial"/>
              <a:cs typeface="Arial"/>
            </a:endParaRPr>
          </a:p>
          <a:p>
            <a:pPr lvl="1" marL="424180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August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2020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presumably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through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2028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5988" y="2581835"/>
            <a:ext cx="2764714" cy="52282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84129" y="3133944"/>
            <a:ext cx="348615" cy="5200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Core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Elements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70">
                <a:solidFill>
                  <a:srgbClr val="0047FF"/>
                </a:solidFill>
                <a:latin typeface="Georgia"/>
                <a:cs typeface="Georgia"/>
              </a:rPr>
              <a:t>Biden-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Era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Regulations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1402" y="81833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1402" y="1793611"/>
            <a:ext cx="2836545" cy="62503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Defined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“sex”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broadly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purposes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discrimination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sexual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400">
                <a:latin typeface="Arial"/>
                <a:cs typeface="Arial"/>
              </a:rPr>
              <a:t>harassment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gender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identity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sexual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orientation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"/>
                <a:cs typeface="Arial"/>
              </a:rPr>
              <a:t>Addressed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“separation,”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including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separation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based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gender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identity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3700"/>
              </a:lnSpc>
              <a:spcBef>
                <a:spcPts val="640"/>
              </a:spcBef>
            </a:pPr>
            <a:r>
              <a:rPr dirty="0" sz="1400">
                <a:latin typeface="Arial"/>
                <a:cs typeface="Arial"/>
              </a:rPr>
              <a:t>Created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more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elaborate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processes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investigating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adjudicating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adverse </a:t>
            </a:r>
            <a:r>
              <a:rPr dirty="0" sz="1400">
                <a:latin typeface="Arial"/>
                <a:cs typeface="Arial"/>
              </a:rPr>
              <a:t>treatment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discrimination</a:t>
            </a:r>
            <a:endParaRPr sz="1400">
              <a:latin typeface="Arial"/>
              <a:cs typeface="Arial"/>
            </a:endParaRPr>
          </a:p>
          <a:p>
            <a:pPr marL="12700" marR="361950">
              <a:lnSpc>
                <a:spcPct val="133700"/>
              </a:lnSpc>
              <a:spcBef>
                <a:spcPts val="645"/>
              </a:spcBef>
            </a:pPr>
            <a:r>
              <a:rPr dirty="0" sz="1400">
                <a:latin typeface="Arial"/>
                <a:cs typeface="Arial"/>
              </a:rPr>
              <a:t>Modified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relaxed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processes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investigating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adjudicating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sexual harassment</a:t>
            </a:r>
            <a:endParaRPr sz="1400">
              <a:latin typeface="Arial"/>
              <a:cs typeface="Arial"/>
            </a:endParaRPr>
          </a:p>
          <a:p>
            <a:pPr marL="12700" marR="298450">
              <a:lnSpc>
                <a:spcPct val="1337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Revised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augmented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pre-existing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guidance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regulations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on </a:t>
            </a:r>
            <a:r>
              <a:rPr dirty="0" sz="1400">
                <a:latin typeface="Arial"/>
                <a:cs typeface="Arial"/>
              </a:rPr>
              <a:t>pregnancy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discrimination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32455" y="8183353"/>
            <a:ext cx="59690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1706" y="81833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02759" y="81833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769" y="5324321"/>
            <a:ext cx="348615" cy="3009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August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2020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Regulations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28553" y="2519131"/>
            <a:ext cx="240665" cy="57886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7955" indent="-135255">
              <a:lnSpc>
                <a:spcPts val="1775"/>
              </a:lnSpc>
              <a:buClr>
                <a:srgbClr val="000F9E"/>
              </a:buClr>
              <a:buChar char="•"/>
              <a:tabLst>
                <a:tab pos="147955" algn="l"/>
              </a:tabLst>
            </a:pPr>
            <a:r>
              <a:rPr dirty="0" sz="1500">
                <a:latin typeface="Arial"/>
                <a:cs typeface="Arial"/>
              </a:rPr>
              <a:t>“Sex”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not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defined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include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gender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identity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sexual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orientation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3328" y="3076155"/>
            <a:ext cx="240665" cy="52317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7955" indent="-135255">
              <a:lnSpc>
                <a:spcPts val="1775"/>
              </a:lnSpc>
              <a:buClr>
                <a:srgbClr val="000F9E"/>
              </a:buClr>
              <a:buChar char="•"/>
              <a:tabLst>
                <a:tab pos="147955" algn="l"/>
              </a:tabLst>
            </a:pPr>
            <a:r>
              <a:rPr dirty="0" sz="1500">
                <a:latin typeface="Arial"/>
                <a:cs typeface="Arial"/>
              </a:rPr>
              <a:t>No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content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addressing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separation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based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on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gender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identity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39321" y="2146049"/>
            <a:ext cx="565150" cy="61620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7955" indent="-135255">
              <a:lnSpc>
                <a:spcPts val="1775"/>
              </a:lnSpc>
              <a:buClr>
                <a:srgbClr val="000F9E"/>
              </a:buClr>
              <a:buChar char="•"/>
              <a:tabLst>
                <a:tab pos="147955" algn="l"/>
              </a:tabLst>
            </a:pPr>
            <a:r>
              <a:rPr dirty="0" sz="1500">
                <a:latin typeface="Arial"/>
                <a:cs typeface="Arial"/>
              </a:rPr>
              <a:t>No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detailed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rules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for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response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adverse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treatment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discrimination</a:t>
            </a:r>
            <a:endParaRPr sz="15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755"/>
              </a:spcBef>
            </a:pPr>
            <a:r>
              <a:rPr dirty="0" sz="1500">
                <a:latin typeface="Arial"/>
                <a:cs typeface="Arial"/>
              </a:rPr>
              <a:t>(as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opposed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sexual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harassment)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9622" y="1989874"/>
            <a:ext cx="240665" cy="6318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7955" indent="-135255">
              <a:lnSpc>
                <a:spcPts val="1775"/>
              </a:lnSpc>
              <a:buClr>
                <a:srgbClr val="000F9E"/>
              </a:buClr>
              <a:buChar char="•"/>
              <a:tabLst>
                <a:tab pos="147955" algn="l"/>
              </a:tabLst>
            </a:pPr>
            <a:r>
              <a:rPr dirty="0" sz="1500">
                <a:latin typeface="Arial"/>
                <a:cs typeface="Arial"/>
              </a:rPr>
              <a:t>Rigorous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procedures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for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sexual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harassment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investigations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hearings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74397" y="2530121"/>
            <a:ext cx="240665" cy="5777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7955" indent="-135255">
              <a:lnSpc>
                <a:spcPts val="1775"/>
              </a:lnSpc>
              <a:buClr>
                <a:srgbClr val="000F9E"/>
              </a:buClr>
              <a:buChar char="•"/>
              <a:tabLst>
                <a:tab pos="147955" algn="l"/>
              </a:tabLst>
            </a:pPr>
            <a:r>
              <a:rPr dirty="0" sz="1500">
                <a:latin typeface="Arial"/>
                <a:cs typeface="Arial"/>
              </a:rPr>
              <a:t>Minimal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content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on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pregnancy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discrimination</a:t>
            </a:r>
            <a:r>
              <a:rPr dirty="0" sz="1500" spc="5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accommodation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7009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5951" y="1745311"/>
            <a:ext cx="887094" cy="660145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 institution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implement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“combined”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discrimination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931544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Biden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administration’s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regulations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initially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took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effect?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16083" y="2385562"/>
            <a:ext cx="887094" cy="59607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combined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now?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you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reverting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discrimination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separate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sexual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policy?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3692" y="1873505"/>
            <a:ext cx="1619250" cy="64884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foreseeable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future,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implement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policies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conform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August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2020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regulations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addressing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sexual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harassment.</a:t>
            </a:r>
            <a:r>
              <a:rPr dirty="0" sz="1600" spc="3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Significant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revisions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regulations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unlikely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years,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although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Colleague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Letters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inform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scenarios.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54341" y="1900954"/>
            <a:ext cx="579755" cy="64331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70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3850" spc="-16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30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r>
              <a:rPr dirty="0" sz="3850" spc="-1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80">
                <a:solidFill>
                  <a:srgbClr val="FFFFFF"/>
                </a:solidFill>
                <a:latin typeface="Georgia"/>
                <a:cs typeface="Georgia"/>
              </a:rPr>
              <a:t>Scope</a:t>
            </a:r>
            <a:r>
              <a:rPr dirty="0" sz="3850" spc="-1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5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3850" spc="-16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0">
                <a:solidFill>
                  <a:srgbClr val="FFFFFF"/>
                </a:solidFill>
                <a:latin typeface="Georgia"/>
                <a:cs typeface="Georgia"/>
              </a:rPr>
              <a:t>Jurisdiction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953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2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6330038"/>
            <a:ext cx="348615" cy="20040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IX?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1564" y="4572536"/>
            <a:ext cx="2237105" cy="37401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“[N]o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United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shall,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excluded</a:t>
            </a:r>
            <a:r>
              <a:rPr dirty="0" sz="1600" spc="-20">
                <a:latin typeface="Arial"/>
                <a:cs typeface="Arial"/>
              </a:rPr>
              <a:t> from </a:t>
            </a:r>
            <a:r>
              <a:rPr dirty="0" sz="1600">
                <a:latin typeface="Arial"/>
                <a:cs typeface="Arial"/>
              </a:rPr>
              <a:t>participation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denied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benefits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of,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subjected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under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program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activity </a:t>
            </a:r>
            <a:r>
              <a:rPr dirty="0" sz="1600">
                <a:latin typeface="Arial"/>
                <a:cs typeface="Arial"/>
              </a:rPr>
              <a:t>receiving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financial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assistance.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.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.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”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20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U.S.C.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§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1681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0217" y="1825142"/>
            <a:ext cx="1973884" cy="236159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4780886"/>
            <a:ext cx="348615" cy="3553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implemented?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02668" y="2362976"/>
            <a:ext cx="1139190" cy="28594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U.S.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Department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Education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190"/>
              </a:spcBef>
            </a:pPr>
            <a:r>
              <a:rPr dirty="0" sz="1600" spc="-10">
                <a:latin typeface="Arial"/>
                <a:cs typeface="Arial"/>
              </a:rPr>
              <a:t>regulations</a:t>
            </a:r>
            <a:endParaRPr sz="1600">
              <a:latin typeface="Arial"/>
              <a:cs typeface="Arial"/>
            </a:endParaRPr>
          </a:p>
          <a:p>
            <a:pPr marL="149225" marR="216535" indent="-137160">
              <a:lnSpc>
                <a:spcPct val="11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Private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lawsuits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related </a:t>
            </a:r>
            <a:r>
              <a:rPr dirty="0" sz="1600">
                <a:latin typeface="Arial"/>
                <a:cs typeface="Arial"/>
              </a:rPr>
              <a:t>court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decisions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5668" y="6017926"/>
            <a:ext cx="2146723" cy="160825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6049" y="3928922"/>
            <a:ext cx="348615" cy="44049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which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entities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apply?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9644" y="1760099"/>
            <a:ext cx="2593975" cy="44888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Entities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receive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financial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assistance,</a:t>
            </a:r>
            <a:endParaRPr sz="1600">
              <a:latin typeface="Arial"/>
              <a:cs typeface="Arial"/>
            </a:endParaRPr>
          </a:p>
          <a:p>
            <a:pPr marL="149225" marR="10033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including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colleges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universities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participate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U.S.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Dept.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Ed.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Student </a:t>
            </a:r>
            <a:r>
              <a:rPr dirty="0" sz="1600">
                <a:latin typeface="Arial"/>
                <a:cs typeface="Arial"/>
              </a:rPr>
              <a:t>Aid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funding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05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persons</a:t>
            </a:r>
            <a:endParaRPr sz="1600">
              <a:latin typeface="Arial"/>
              <a:cs typeface="Arial"/>
            </a:endParaRPr>
          </a:p>
          <a:p>
            <a:pPr lvl="2" marL="696595" marR="28575" indent="-137795">
              <a:lnSpc>
                <a:spcPct val="13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696595" algn="l"/>
              </a:tabLst>
            </a:pP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adopt </a:t>
            </a:r>
            <a:r>
              <a:rPr dirty="0" sz="1600">
                <a:latin typeface="Arial"/>
                <a:cs typeface="Arial"/>
              </a:rPr>
              <a:t>policies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procedures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implement</a:t>
            </a:r>
            <a:r>
              <a:rPr dirty="0" sz="1600" spc="5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57887" y="6410817"/>
            <a:ext cx="1668104" cy="191218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23169" y="3952973"/>
            <a:ext cx="348615" cy="43199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scope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IX’s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reach?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20442" y="81833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20442" y="4841966"/>
            <a:ext cx="2919730" cy="32016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applies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discrimination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  <a:p>
            <a:pPr marL="12700" marR="53340">
              <a:lnSpc>
                <a:spcPct val="133700"/>
              </a:lnSpc>
            </a:pP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“education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activity”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a </a:t>
            </a:r>
            <a:r>
              <a:rPr dirty="0" sz="1400">
                <a:latin typeface="Arial"/>
                <a:cs typeface="Arial"/>
              </a:rPr>
              <a:t>federal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funding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recipient</a:t>
            </a:r>
            <a:endParaRPr sz="1400">
              <a:latin typeface="Arial"/>
              <a:cs typeface="Arial"/>
            </a:endParaRPr>
          </a:p>
          <a:p>
            <a:pPr marL="195580" marR="5080" indent="-137795">
              <a:lnSpc>
                <a:spcPct val="1337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195580" algn="l"/>
              </a:tabLst>
            </a:pP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defines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“education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program</a:t>
            </a:r>
            <a:r>
              <a:rPr dirty="0" sz="1400" spc="5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activity”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“operations”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educational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institutions</a:t>
            </a:r>
            <a:endParaRPr sz="1400">
              <a:latin typeface="Arial"/>
              <a:cs typeface="Arial"/>
            </a:endParaRPr>
          </a:p>
          <a:p>
            <a:pPr marL="12700" marR="176530">
              <a:lnSpc>
                <a:spcPct val="1337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does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u="heavy" sz="14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apply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private </a:t>
            </a:r>
            <a:r>
              <a:rPr dirty="0" sz="1400">
                <a:latin typeface="Arial"/>
                <a:cs typeface="Arial"/>
              </a:rPr>
              <a:t>conduct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occurring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private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locations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are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education program/activity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53997" y="81833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545082" y="1616128"/>
            <a:ext cx="2917190" cy="3056255"/>
          </a:xfrm>
          <a:custGeom>
            <a:avLst/>
            <a:gdLst/>
            <a:ahLst/>
            <a:cxnLst/>
            <a:rect l="l" t="t" r="r" b="b"/>
            <a:pathLst>
              <a:path w="2917190" h="3056254">
                <a:moveTo>
                  <a:pt x="1458447" y="0"/>
                </a:moveTo>
                <a:lnTo>
                  <a:pt x="1411246" y="785"/>
                </a:lnTo>
                <a:lnTo>
                  <a:pt x="1364419" y="3124"/>
                </a:lnTo>
                <a:lnTo>
                  <a:pt x="1317990" y="6994"/>
                </a:lnTo>
                <a:lnTo>
                  <a:pt x="1271980" y="12371"/>
                </a:lnTo>
                <a:lnTo>
                  <a:pt x="1226412" y="19230"/>
                </a:lnTo>
                <a:lnTo>
                  <a:pt x="1181309" y="27550"/>
                </a:lnTo>
                <a:lnTo>
                  <a:pt x="1136694" y="37305"/>
                </a:lnTo>
                <a:lnTo>
                  <a:pt x="1092589" y="48472"/>
                </a:lnTo>
                <a:lnTo>
                  <a:pt x="1049017" y="61027"/>
                </a:lnTo>
                <a:lnTo>
                  <a:pt x="1006001" y="74947"/>
                </a:lnTo>
                <a:lnTo>
                  <a:pt x="963563" y="90208"/>
                </a:lnTo>
                <a:lnTo>
                  <a:pt x="921725" y="106786"/>
                </a:lnTo>
                <a:lnTo>
                  <a:pt x="880511" y="124657"/>
                </a:lnTo>
                <a:lnTo>
                  <a:pt x="839943" y="143798"/>
                </a:lnTo>
                <a:lnTo>
                  <a:pt x="800044" y="164185"/>
                </a:lnTo>
                <a:lnTo>
                  <a:pt x="760836" y="185794"/>
                </a:lnTo>
                <a:lnTo>
                  <a:pt x="722342" y="208602"/>
                </a:lnTo>
                <a:lnTo>
                  <a:pt x="684585" y="232585"/>
                </a:lnTo>
                <a:lnTo>
                  <a:pt x="647587" y="257719"/>
                </a:lnTo>
                <a:lnTo>
                  <a:pt x="611371" y="283980"/>
                </a:lnTo>
                <a:lnTo>
                  <a:pt x="575959" y="311345"/>
                </a:lnTo>
                <a:lnTo>
                  <a:pt x="541375" y="339790"/>
                </a:lnTo>
                <a:lnTo>
                  <a:pt x="507640" y="369292"/>
                </a:lnTo>
                <a:lnTo>
                  <a:pt x="474778" y="399826"/>
                </a:lnTo>
                <a:lnTo>
                  <a:pt x="442811" y="431368"/>
                </a:lnTo>
                <a:lnTo>
                  <a:pt x="411762" y="463896"/>
                </a:lnTo>
                <a:lnTo>
                  <a:pt x="381653" y="497386"/>
                </a:lnTo>
                <a:lnTo>
                  <a:pt x="352507" y="531813"/>
                </a:lnTo>
                <a:lnTo>
                  <a:pt x="324346" y="567154"/>
                </a:lnTo>
                <a:lnTo>
                  <a:pt x="297194" y="603385"/>
                </a:lnTo>
                <a:lnTo>
                  <a:pt x="271073" y="640483"/>
                </a:lnTo>
                <a:lnTo>
                  <a:pt x="246005" y="678424"/>
                </a:lnTo>
                <a:lnTo>
                  <a:pt x="222014" y="717184"/>
                </a:lnTo>
                <a:lnTo>
                  <a:pt x="199121" y="756739"/>
                </a:lnTo>
                <a:lnTo>
                  <a:pt x="177350" y="797066"/>
                </a:lnTo>
                <a:lnTo>
                  <a:pt x="156723" y="838141"/>
                </a:lnTo>
                <a:lnTo>
                  <a:pt x="137262" y="879940"/>
                </a:lnTo>
                <a:lnTo>
                  <a:pt x="118991" y="922440"/>
                </a:lnTo>
                <a:lnTo>
                  <a:pt x="101932" y="965617"/>
                </a:lnTo>
                <a:lnTo>
                  <a:pt x="86108" y="1009447"/>
                </a:lnTo>
                <a:lnTo>
                  <a:pt x="71541" y="1053906"/>
                </a:lnTo>
                <a:lnTo>
                  <a:pt x="58253" y="1098971"/>
                </a:lnTo>
                <a:lnTo>
                  <a:pt x="46269" y="1144618"/>
                </a:lnTo>
                <a:lnTo>
                  <a:pt x="35609" y="1190824"/>
                </a:lnTo>
                <a:lnTo>
                  <a:pt x="26298" y="1237563"/>
                </a:lnTo>
                <a:lnTo>
                  <a:pt x="18356" y="1284814"/>
                </a:lnTo>
                <a:lnTo>
                  <a:pt x="11808" y="1332552"/>
                </a:lnTo>
                <a:lnTo>
                  <a:pt x="6676" y="1380754"/>
                </a:lnTo>
                <a:lnTo>
                  <a:pt x="2982" y="1429395"/>
                </a:lnTo>
                <a:lnTo>
                  <a:pt x="749" y="1478452"/>
                </a:lnTo>
                <a:lnTo>
                  <a:pt x="0" y="1527901"/>
                </a:lnTo>
                <a:lnTo>
                  <a:pt x="749" y="1577350"/>
                </a:lnTo>
                <a:lnTo>
                  <a:pt x="2982" y="1626407"/>
                </a:lnTo>
                <a:lnTo>
                  <a:pt x="6676" y="1675048"/>
                </a:lnTo>
                <a:lnTo>
                  <a:pt x="11808" y="1723250"/>
                </a:lnTo>
                <a:lnTo>
                  <a:pt x="18356" y="1770988"/>
                </a:lnTo>
                <a:lnTo>
                  <a:pt x="26298" y="1818238"/>
                </a:lnTo>
                <a:lnTo>
                  <a:pt x="35609" y="1864978"/>
                </a:lnTo>
                <a:lnTo>
                  <a:pt x="46269" y="1911184"/>
                </a:lnTo>
                <a:lnTo>
                  <a:pt x="58253" y="1956831"/>
                </a:lnTo>
                <a:lnTo>
                  <a:pt x="71541" y="2001896"/>
                </a:lnTo>
                <a:lnTo>
                  <a:pt x="86108" y="2046355"/>
                </a:lnTo>
                <a:lnTo>
                  <a:pt x="101932" y="2090185"/>
                </a:lnTo>
                <a:lnTo>
                  <a:pt x="118991" y="2133362"/>
                </a:lnTo>
                <a:lnTo>
                  <a:pt x="137262" y="2175862"/>
                </a:lnTo>
                <a:lnTo>
                  <a:pt x="156723" y="2217661"/>
                </a:lnTo>
                <a:lnTo>
                  <a:pt x="177350" y="2258736"/>
                </a:lnTo>
                <a:lnTo>
                  <a:pt x="199121" y="2299063"/>
                </a:lnTo>
                <a:lnTo>
                  <a:pt x="222014" y="2338618"/>
                </a:lnTo>
                <a:lnTo>
                  <a:pt x="246005" y="2377378"/>
                </a:lnTo>
                <a:lnTo>
                  <a:pt x="271073" y="2415319"/>
                </a:lnTo>
                <a:lnTo>
                  <a:pt x="297194" y="2452417"/>
                </a:lnTo>
                <a:lnTo>
                  <a:pt x="324346" y="2488648"/>
                </a:lnTo>
                <a:lnTo>
                  <a:pt x="352507" y="2523989"/>
                </a:lnTo>
                <a:lnTo>
                  <a:pt x="381653" y="2558416"/>
                </a:lnTo>
                <a:lnTo>
                  <a:pt x="411762" y="2591906"/>
                </a:lnTo>
                <a:lnTo>
                  <a:pt x="442811" y="2624433"/>
                </a:lnTo>
                <a:lnTo>
                  <a:pt x="474778" y="2655976"/>
                </a:lnTo>
                <a:lnTo>
                  <a:pt x="507640" y="2686510"/>
                </a:lnTo>
                <a:lnTo>
                  <a:pt x="541375" y="2716011"/>
                </a:lnTo>
                <a:lnTo>
                  <a:pt x="575959" y="2744457"/>
                </a:lnTo>
                <a:lnTo>
                  <a:pt x="611371" y="2771822"/>
                </a:lnTo>
                <a:lnTo>
                  <a:pt x="647587" y="2798083"/>
                </a:lnTo>
                <a:lnTo>
                  <a:pt x="684585" y="2823217"/>
                </a:lnTo>
                <a:lnTo>
                  <a:pt x="722342" y="2847200"/>
                </a:lnTo>
                <a:lnTo>
                  <a:pt x="760836" y="2870007"/>
                </a:lnTo>
                <a:lnTo>
                  <a:pt x="800044" y="2891617"/>
                </a:lnTo>
                <a:lnTo>
                  <a:pt x="839943" y="2912004"/>
                </a:lnTo>
                <a:lnTo>
                  <a:pt x="880511" y="2931145"/>
                </a:lnTo>
                <a:lnTo>
                  <a:pt x="921725" y="2949016"/>
                </a:lnTo>
                <a:lnTo>
                  <a:pt x="963563" y="2965594"/>
                </a:lnTo>
                <a:lnTo>
                  <a:pt x="1006001" y="2980855"/>
                </a:lnTo>
                <a:lnTo>
                  <a:pt x="1049017" y="2994775"/>
                </a:lnTo>
                <a:lnTo>
                  <a:pt x="1092589" y="3007330"/>
                </a:lnTo>
                <a:lnTo>
                  <a:pt x="1136694" y="3018497"/>
                </a:lnTo>
                <a:lnTo>
                  <a:pt x="1181309" y="3028252"/>
                </a:lnTo>
                <a:lnTo>
                  <a:pt x="1226412" y="3036571"/>
                </a:lnTo>
                <a:lnTo>
                  <a:pt x="1271980" y="3043431"/>
                </a:lnTo>
                <a:lnTo>
                  <a:pt x="1317990" y="3048808"/>
                </a:lnTo>
                <a:lnTo>
                  <a:pt x="1364419" y="3052678"/>
                </a:lnTo>
                <a:lnTo>
                  <a:pt x="1411246" y="3055017"/>
                </a:lnTo>
                <a:lnTo>
                  <a:pt x="1458447" y="3055802"/>
                </a:lnTo>
                <a:lnTo>
                  <a:pt x="1505648" y="3055017"/>
                </a:lnTo>
                <a:lnTo>
                  <a:pt x="1552475" y="3052678"/>
                </a:lnTo>
                <a:lnTo>
                  <a:pt x="1598905" y="3048808"/>
                </a:lnTo>
                <a:lnTo>
                  <a:pt x="1644915" y="3043431"/>
                </a:lnTo>
                <a:lnTo>
                  <a:pt x="1690482" y="3036571"/>
                </a:lnTo>
                <a:lnTo>
                  <a:pt x="1735585" y="3028252"/>
                </a:lnTo>
                <a:lnTo>
                  <a:pt x="1780200" y="3018497"/>
                </a:lnTo>
                <a:lnTo>
                  <a:pt x="1824305" y="3007330"/>
                </a:lnTo>
                <a:lnTo>
                  <a:pt x="1867877" y="2994775"/>
                </a:lnTo>
                <a:lnTo>
                  <a:pt x="1910893" y="2980855"/>
                </a:lnTo>
                <a:lnTo>
                  <a:pt x="1953332" y="2965594"/>
                </a:lnTo>
                <a:lnTo>
                  <a:pt x="1995169" y="2949016"/>
                </a:lnTo>
                <a:lnTo>
                  <a:pt x="2036383" y="2931145"/>
                </a:lnTo>
                <a:lnTo>
                  <a:pt x="2076951" y="2912004"/>
                </a:lnTo>
                <a:lnTo>
                  <a:pt x="2116850" y="2891617"/>
                </a:lnTo>
                <a:lnTo>
                  <a:pt x="2156058" y="2870007"/>
                </a:lnTo>
                <a:lnTo>
                  <a:pt x="2194552" y="2847200"/>
                </a:lnTo>
                <a:lnTo>
                  <a:pt x="2232309" y="2823217"/>
                </a:lnTo>
                <a:lnTo>
                  <a:pt x="2269307" y="2798083"/>
                </a:lnTo>
                <a:lnTo>
                  <a:pt x="2305523" y="2771822"/>
                </a:lnTo>
                <a:lnTo>
                  <a:pt x="2340935" y="2744457"/>
                </a:lnTo>
                <a:lnTo>
                  <a:pt x="2375519" y="2716011"/>
                </a:lnTo>
                <a:lnTo>
                  <a:pt x="2409254" y="2686510"/>
                </a:lnTo>
                <a:lnTo>
                  <a:pt x="2442116" y="2655976"/>
                </a:lnTo>
                <a:lnTo>
                  <a:pt x="2474083" y="2624433"/>
                </a:lnTo>
                <a:lnTo>
                  <a:pt x="2505133" y="2591906"/>
                </a:lnTo>
                <a:lnTo>
                  <a:pt x="2535242" y="2558416"/>
                </a:lnTo>
                <a:lnTo>
                  <a:pt x="2564388" y="2523989"/>
                </a:lnTo>
                <a:lnTo>
                  <a:pt x="2592548" y="2488648"/>
                </a:lnTo>
                <a:lnTo>
                  <a:pt x="2619700" y="2452417"/>
                </a:lnTo>
                <a:lnTo>
                  <a:pt x="2645821" y="2415319"/>
                </a:lnTo>
                <a:lnTo>
                  <a:pt x="2670889" y="2377378"/>
                </a:lnTo>
                <a:lnTo>
                  <a:pt x="2694880" y="2338618"/>
                </a:lnTo>
                <a:lnTo>
                  <a:pt x="2717773" y="2299063"/>
                </a:lnTo>
                <a:lnTo>
                  <a:pt x="2739544" y="2258736"/>
                </a:lnTo>
                <a:lnTo>
                  <a:pt x="2760172" y="2217661"/>
                </a:lnTo>
                <a:lnTo>
                  <a:pt x="2779632" y="2175862"/>
                </a:lnTo>
                <a:lnTo>
                  <a:pt x="2797903" y="2133362"/>
                </a:lnTo>
                <a:lnTo>
                  <a:pt x="2814962" y="2090185"/>
                </a:lnTo>
                <a:lnTo>
                  <a:pt x="2830786" y="2046355"/>
                </a:lnTo>
                <a:lnTo>
                  <a:pt x="2845354" y="2001896"/>
                </a:lnTo>
                <a:lnTo>
                  <a:pt x="2858641" y="1956831"/>
                </a:lnTo>
                <a:lnTo>
                  <a:pt x="2870626" y="1911184"/>
                </a:lnTo>
                <a:lnTo>
                  <a:pt x="2881285" y="1864978"/>
                </a:lnTo>
                <a:lnTo>
                  <a:pt x="2890597" y="1818238"/>
                </a:lnTo>
                <a:lnTo>
                  <a:pt x="2898538" y="1770988"/>
                </a:lnTo>
                <a:lnTo>
                  <a:pt x="2905086" y="1723250"/>
                </a:lnTo>
                <a:lnTo>
                  <a:pt x="2910218" y="1675048"/>
                </a:lnTo>
                <a:lnTo>
                  <a:pt x="2913912" y="1626407"/>
                </a:lnTo>
                <a:lnTo>
                  <a:pt x="2916145" y="1577350"/>
                </a:lnTo>
                <a:lnTo>
                  <a:pt x="2916895" y="1527901"/>
                </a:lnTo>
                <a:lnTo>
                  <a:pt x="2916145" y="1478452"/>
                </a:lnTo>
                <a:lnTo>
                  <a:pt x="2913912" y="1429395"/>
                </a:lnTo>
                <a:lnTo>
                  <a:pt x="2910218" y="1380754"/>
                </a:lnTo>
                <a:lnTo>
                  <a:pt x="2905086" y="1332552"/>
                </a:lnTo>
                <a:lnTo>
                  <a:pt x="2898538" y="1284814"/>
                </a:lnTo>
                <a:lnTo>
                  <a:pt x="2890597" y="1237563"/>
                </a:lnTo>
                <a:lnTo>
                  <a:pt x="2881285" y="1190824"/>
                </a:lnTo>
                <a:lnTo>
                  <a:pt x="2870626" y="1144618"/>
                </a:lnTo>
                <a:lnTo>
                  <a:pt x="2858641" y="1098971"/>
                </a:lnTo>
                <a:lnTo>
                  <a:pt x="2845354" y="1053906"/>
                </a:lnTo>
                <a:lnTo>
                  <a:pt x="2830786" y="1009447"/>
                </a:lnTo>
                <a:lnTo>
                  <a:pt x="2814962" y="965617"/>
                </a:lnTo>
                <a:lnTo>
                  <a:pt x="2797903" y="922440"/>
                </a:lnTo>
                <a:lnTo>
                  <a:pt x="2779632" y="879940"/>
                </a:lnTo>
                <a:lnTo>
                  <a:pt x="2760172" y="838141"/>
                </a:lnTo>
                <a:lnTo>
                  <a:pt x="2739544" y="797066"/>
                </a:lnTo>
                <a:lnTo>
                  <a:pt x="2717773" y="756739"/>
                </a:lnTo>
                <a:lnTo>
                  <a:pt x="2694880" y="717184"/>
                </a:lnTo>
                <a:lnTo>
                  <a:pt x="2670889" y="678424"/>
                </a:lnTo>
                <a:lnTo>
                  <a:pt x="2645821" y="640483"/>
                </a:lnTo>
                <a:lnTo>
                  <a:pt x="2619700" y="603385"/>
                </a:lnTo>
                <a:lnTo>
                  <a:pt x="2592548" y="567154"/>
                </a:lnTo>
                <a:lnTo>
                  <a:pt x="2564388" y="531813"/>
                </a:lnTo>
                <a:lnTo>
                  <a:pt x="2535242" y="497386"/>
                </a:lnTo>
                <a:lnTo>
                  <a:pt x="2505133" y="463896"/>
                </a:lnTo>
                <a:lnTo>
                  <a:pt x="2474083" y="431368"/>
                </a:lnTo>
                <a:lnTo>
                  <a:pt x="2442116" y="399826"/>
                </a:lnTo>
                <a:lnTo>
                  <a:pt x="2409254" y="369292"/>
                </a:lnTo>
                <a:lnTo>
                  <a:pt x="2375519" y="339790"/>
                </a:lnTo>
                <a:lnTo>
                  <a:pt x="2340935" y="311345"/>
                </a:lnTo>
                <a:lnTo>
                  <a:pt x="2305523" y="283980"/>
                </a:lnTo>
                <a:lnTo>
                  <a:pt x="2269307" y="257719"/>
                </a:lnTo>
                <a:lnTo>
                  <a:pt x="2232309" y="232585"/>
                </a:lnTo>
                <a:lnTo>
                  <a:pt x="2194552" y="208602"/>
                </a:lnTo>
                <a:lnTo>
                  <a:pt x="2156058" y="185794"/>
                </a:lnTo>
                <a:lnTo>
                  <a:pt x="2116850" y="164185"/>
                </a:lnTo>
                <a:lnTo>
                  <a:pt x="2076951" y="143798"/>
                </a:lnTo>
                <a:lnTo>
                  <a:pt x="2036383" y="124657"/>
                </a:lnTo>
                <a:lnTo>
                  <a:pt x="1995169" y="106786"/>
                </a:lnTo>
                <a:lnTo>
                  <a:pt x="1953332" y="90208"/>
                </a:lnTo>
                <a:lnTo>
                  <a:pt x="1910893" y="74947"/>
                </a:lnTo>
                <a:lnTo>
                  <a:pt x="1867877" y="61027"/>
                </a:lnTo>
                <a:lnTo>
                  <a:pt x="1824305" y="48472"/>
                </a:lnTo>
                <a:lnTo>
                  <a:pt x="1780200" y="37305"/>
                </a:lnTo>
                <a:lnTo>
                  <a:pt x="1735585" y="27550"/>
                </a:lnTo>
                <a:lnTo>
                  <a:pt x="1690482" y="19230"/>
                </a:lnTo>
                <a:lnTo>
                  <a:pt x="1644915" y="12371"/>
                </a:lnTo>
                <a:lnTo>
                  <a:pt x="1598905" y="6994"/>
                </a:lnTo>
                <a:lnTo>
                  <a:pt x="1552475" y="3124"/>
                </a:lnTo>
                <a:lnTo>
                  <a:pt x="1505648" y="785"/>
                </a:lnTo>
                <a:lnTo>
                  <a:pt x="1458447" y="0"/>
                </a:lnTo>
                <a:close/>
              </a:path>
            </a:pathLst>
          </a:custGeom>
          <a:solidFill>
            <a:srgbClr val="FFC57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837965" y="2558863"/>
            <a:ext cx="420370" cy="117094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 marR="5080" indent="415290">
              <a:lnSpc>
                <a:spcPts val="1500"/>
              </a:lnSpc>
              <a:spcBef>
                <a:spcPts val="200"/>
              </a:spcBef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Sex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Discrimination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69264" y="2305543"/>
            <a:ext cx="1717675" cy="1717675"/>
            <a:chOff x="3769264" y="2305543"/>
            <a:chExt cx="1717675" cy="1717675"/>
          </a:xfrm>
        </p:grpSpPr>
        <p:sp>
          <p:nvSpPr>
            <p:cNvPr id="11" name="object 11"/>
            <p:cNvSpPr/>
            <p:nvPr/>
          </p:nvSpPr>
          <p:spPr>
            <a:xfrm>
              <a:off x="3774344" y="2310623"/>
              <a:ext cx="1707514" cy="1707514"/>
            </a:xfrm>
            <a:custGeom>
              <a:avLst/>
              <a:gdLst/>
              <a:ahLst/>
              <a:cxnLst/>
              <a:rect l="l" t="t" r="r" b="b"/>
              <a:pathLst>
                <a:path w="1707514" h="1707514">
                  <a:moveTo>
                    <a:pt x="853724" y="0"/>
                  </a:moveTo>
                  <a:lnTo>
                    <a:pt x="805278" y="1351"/>
                  </a:lnTo>
                  <a:lnTo>
                    <a:pt x="757541" y="5357"/>
                  </a:lnTo>
                  <a:lnTo>
                    <a:pt x="710586" y="11947"/>
                  </a:lnTo>
                  <a:lnTo>
                    <a:pt x="664483" y="21046"/>
                  </a:lnTo>
                  <a:lnTo>
                    <a:pt x="619306" y="32585"/>
                  </a:lnTo>
                  <a:lnTo>
                    <a:pt x="575126" y="46490"/>
                  </a:lnTo>
                  <a:lnTo>
                    <a:pt x="532015" y="62690"/>
                  </a:lnTo>
                  <a:lnTo>
                    <a:pt x="490046" y="81112"/>
                  </a:lnTo>
                  <a:lnTo>
                    <a:pt x="449291" y="101685"/>
                  </a:lnTo>
                  <a:lnTo>
                    <a:pt x="409821" y="124336"/>
                  </a:lnTo>
                  <a:lnTo>
                    <a:pt x="371708" y="148993"/>
                  </a:lnTo>
                  <a:lnTo>
                    <a:pt x="335026" y="175585"/>
                  </a:lnTo>
                  <a:lnTo>
                    <a:pt x="299845" y="204038"/>
                  </a:lnTo>
                  <a:lnTo>
                    <a:pt x="266238" y="234282"/>
                  </a:lnTo>
                  <a:lnTo>
                    <a:pt x="234277" y="266243"/>
                  </a:lnTo>
                  <a:lnTo>
                    <a:pt x="204034" y="299851"/>
                  </a:lnTo>
                  <a:lnTo>
                    <a:pt x="175581" y="335032"/>
                  </a:lnTo>
                  <a:lnTo>
                    <a:pt x="148990" y="371715"/>
                  </a:lnTo>
                  <a:lnTo>
                    <a:pt x="124333" y="409828"/>
                  </a:lnTo>
                  <a:lnTo>
                    <a:pt x="101683" y="449299"/>
                  </a:lnTo>
                  <a:lnTo>
                    <a:pt x="81110" y="490055"/>
                  </a:lnTo>
                  <a:lnTo>
                    <a:pt x="62689" y="532024"/>
                  </a:lnTo>
                  <a:lnTo>
                    <a:pt x="46489" y="575135"/>
                  </a:lnTo>
                  <a:lnTo>
                    <a:pt x="32584" y="619315"/>
                  </a:lnTo>
                  <a:lnTo>
                    <a:pt x="21046" y="664493"/>
                  </a:lnTo>
                  <a:lnTo>
                    <a:pt x="11946" y="710595"/>
                  </a:lnTo>
                  <a:lnTo>
                    <a:pt x="5357" y="757551"/>
                  </a:lnTo>
                  <a:lnTo>
                    <a:pt x="1351" y="805288"/>
                  </a:lnTo>
                  <a:lnTo>
                    <a:pt x="0" y="853734"/>
                  </a:lnTo>
                  <a:lnTo>
                    <a:pt x="1351" y="902179"/>
                  </a:lnTo>
                  <a:lnTo>
                    <a:pt x="5357" y="949915"/>
                  </a:lnTo>
                  <a:lnTo>
                    <a:pt x="11946" y="996870"/>
                  </a:lnTo>
                  <a:lnTo>
                    <a:pt x="21046" y="1042972"/>
                  </a:lnTo>
                  <a:lnTo>
                    <a:pt x="32584" y="1088149"/>
                  </a:lnTo>
                  <a:lnTo>
                    <a:pt x="46489" y="1132328"/>
                  </a:lnTo>
                  <a:lnTo>
                    <a:pt x="62689" y="1175439"/>
                  </a:lnTo>
                  <a:lnTo>
                    <a:pt x="81110" y="1217407"/>
                  </a:lnTo>
                  <a:lnTo>
                    <a:pt x="101683" y="1258163"/>
                  </a:lnTo>
                  <a:lnTo>
                    <a:pt x="124333" y="1297633"/>
                  </a:lnTo>
                  <a:lnTo>
                    <a:pt x="148990" y="1335745"/>
                  </a:lnTo>
                  <a:lnTo>
                    <a:pt x="175581" y="1372428"/>
                  </a:lnTo>
                  <a:lnTo>
                    <a:pt x="204034" y="1407609"/>
                  </a:lnTo>
                  <a:lnTo>
                    <a:pt x="234277" y="1441216"/>
                  </a:lnTo>
                  <a:lnTo>
                    <a:pt x="266238" y="1473177"/>
                  </a:lnTo>
                  <a:lnTo>
                    <a:pt x="299845" y="1503421"/>
                  </a:lnTo>
                  <a:lnTo>
                    <a:pt x="335026" y="1531874"/>
                  </a:lnTo>
                  <a:lnTo>
                    <a:pt x="371708" y="1558465"/>
                  </a:lnTo>
                  <a:lnTo>
                    <a:pt x="409821" y="1583123"/>
                  </a:lnTo>
                  <a:lnTo>
                    <a:pt x="449291" y="1605773"/>
                  </a:lnTo>
                  <a:lnTo>
                    <a:pt x="490046" y="1626346"/>
                  </a:lnTo>
                  <a:lnTo>
                    <a:pt x="532015" y="1644768"/>
                  </a:lnTo>
                  <a:lnTo>
                    <a:pt x="575126" y="1660968"/>
                  </a:lnTo>
                  <a:lnTo>
                    <a:pt x="619306" y="1674873"/>
                  </a:lnTo>
                  <a:lnTo>
                    <a:pt x="664483" y="1686412"/>
                  </a:lnTo>
                  <a:lnTo>
                    <a:pt x="710586" y="1695512"/>
                  </a:lnTo>
                  <a:lnTo>
                    <a:pt x="757541" y="1702101"/>
                  </a:lnTo>
                  <a:lnTo>
                    <a:pt x="805278" y="1706107"/>
                  </a:lnTo>
                  <a:lnTo>
                    <a:pt x="853724" y="1707459"/>
                  </a:lnTo>
                  <a:lnTo>
                    <a:pt x="902170" y="1706107"/>
                  </a:lnTo>
                  <a:lnTo>
                    <a:pt x="949907" y="1702101"/>
                  </a:lnTo>
                  <a:lnTo>
                    <a:pt x="996862" y="1695512"/>
                  </a:lnTo>
                  <a:lnTo>
                    <a:pt x="1042965" y="1686412"/>
                  </a:lnTo>
                  <a:lnTo>
                    <a:pt x="1088142" y="1674873"/>
                  </a:lnTo>
                  <a:lnTo>
                    <a:pt x="1132322" y="1660968"/>
                  </a:lnTo>
                  <a:lnTo>
                    <a:pt x="1175433" y="1644768"/>
                  </a:lnTo>
                  <a:lnTo>
                    <a:pt x="1217402" y="1626346"/>
                  </a:lnTo>
                  <a:lnTo>
                    <a:pt x="1258157" y="1605773"/>
                  </a:lnTo>
                  <a:lnTo>
                    <a:pt x="1297627" y="1583123"/>
                  </a:lnTo>
                  <a:lnTo>
                    <a:pt x="1335740" y="1558465"/>
                  </a:lnTo>
                  <a:lnTo>
                    <a:pt x="1372422" y="1531874"/>
                  </a:lnTo>
                  <a:lnTo>
                    <a:pt x="1407603" y="1503421"/>
                  </a:lnTo>
                  <a:lnTo>
                    <a:pt x="1441210" y="1473177"/>
                  </a:lnTo>
                  <a:lnTo>
                    <a:pt x="1473171" y="1441216"/>
                  </a:lnTo>
                  <a:lnTo>
                    <a:pt x="1503414" y="1407609"/>
                  </a:lnTo>
                  <a:lnTo>
                    <a:pt x="1531867" y="1372428"/>
                  </a:lnTo>
                  <a:lnTo>
                    <a:pt x="1558458" y="1335745"/>
                  </a:lnTo>
                  <a:lnTo>
                    <a:pt x="1583115" y="1297633"/>
                  </a:lnTo>
                  <a:lnTo>
                    <a:pt x="1605765" y="1258163"/>
                  </a:lnTo>
                  <a:lnTo>
                    <a:pt x="1626338" y="1217407"/>
                  </a:lnTo>
                  <a:lnTo>
                    <a:pt x="1644759" y="1175439"/>
                  </a:lnTo>
                  <a:lnTo>
                    <a:pt x="1660959" y="1132328"/>
                  </a:lnTo>
                  <a:lnTo>
                    <a:pt x="1674864" y="1088149"/>
                  </a:lnTo>
                  <a:lnTo>
                    <a:pt x="1686402" y="1042972"/>
                  </a:lnTo>
                  <a:lnTo>
                    <a:pt x="1695502" y="996870"/>
                  </a:lnTo>
                  <a:lnTo>
                    <a:pt x="1702091" y="949915"/>
                  </a:lnTo>
                  <a:lnTo>
                    <a:pt x="1706097" y="902179"/>
                  </a:lnTo>
                  <a:lnTo>
                    <a:pt x="1707448" y="853734"/>
                  </a:lnTo>
                  <a:lnTo>
                    <a:pt x="1706097" y="805288"/>
                  </a:lnTo>
                  <a:lnTo>
                    <a:pt x="1702091" y="757551"/>
                  </a:lnTo>
                  <a:lnTo>
                    <a:pt x="1695502" y="710595"/>
                  </a:lnTo>
                  <a:lnTo>
                    <a:pt x="1686402" y="664493"/>
                  </a:lnTo>
                  <a:lnTo>
                    <a:pt x="1674864" y="619315"/>
                  </a:lnTo>
                  <a:lnTo>
                    <a:pt x="1660959" y="575135"/>
                  </a:lnTo>
                  <a:lnTo>
                    <a:pt x="1644759" y="532024"/>
                  </a:lnTo>
                  <a:lnTo>
                    <a:pt x="1626338" y="490055"/>
                  </a:lnTo>
                  <a:lnTo>
                    <a:pt x="1605765" y="449299"/>
                  </a:lnTo>
                  <a:lnTo>
                    <a:pt x="1583115" y="409828"/>
                  </a:lnTo>
                  <a:lnTo>
                    <a:pt x="1558458" y="371715"/>
                  </a:lnTo>
                  <a:lnTo>
                    <a:pt x="1531867" y="335032"/>
                  </a:lnTo>
                  <a:lnTo>
                    <a:pt x="1503414" y="299851"/>
                  </a:lnTo>
                  <a:lnTo>
                    <a:pt x="1473171" y="266243"/>
                  </a:lnTo>
                  <a:lnTo>
                    <a:pt x="1441210" y="234282"/>
                  </a:lnTo>
                  <a:lnTo>
                    <a:pt x="1407603" y="204038"/>
                  </a:lnTo>
                  <a:lnTo>
                    <a:pt x="1372422" y="175585"/>
                  </a:lnTo>
                  <a:lnTo>
                    <a:pt x="1335740" y="148993"/>
                  </a:lnTo>
                  <a:lnTo>
                    <a:pt x="1297627" y="124336"/>
                  </a:lnTo>
                  <a:lnTo>
                    <a:pt x="1258157" y="101685"/>
                  </a:lnTo>
                  <a:lnTo>
                    <a:pt x="1217402" y="81112"/>
                  </a:lnTo>
                  <a:lnTo>
                    <a:pt x="1175433" y="62690"/>
                  </a:lnTo>
                  <a:lnTo>
                    <a:pt x="1132322" y="46490"/>
                  </a:lnTo>
                  <a:lnTo>
                    <a:pt x="1088142" y="32585"/>
                  </a:lnTo>
                  <a:lnTo>
                    <a:pt x="1042965" y="21046"/>
                  </a:lnTo>
                  <a:lnTo>
                    <a:pt x="996862" y="11947"/>
                  </a:lnTo>
                  <a:lnTo>
                    <a:pt x="949907" y="5357"/>
                  </a:lnTo>
                  <a:lnTo>
                    <a:pt x="902170" y="1351"/>
                  </a:lnTo>
                  <a:lnTo>
                    <a:pt x="853724" y="0"/>
                  </a:lnTo>
                  <a:close/>
                </a:path>
              </a:pathLst>
            </a:custGeom>
            <a:solidFill>
              <a:srgbClr val="D179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774344" y="2310623"/>
              <a:ext cx="1707514" cy="1707514"/>
            </a:xfrm>
            <a:custGeom>
              <a:avLst/>
              <a:gdLst/>
              <a:ahLst/>
              <a:cxnLst/>
              <a:rect l="l" t="t" r="r" b="b"/>
              <a:pathLst>
                <a:path w="1707514" h="1707514">
                  <a:moveTo>
                    <a:pt x="853724" y="1707459"/>
                  </a:moveTo>
                  <a:lnTo>
                    <a:pt x="805278" y="1706107"/>
                  </a:lnTo>
                  <a:lnTo>
                    <a:pt x="757541" y="1702101"/>
                  </a:lnTo>
                  <a:lnTo>
                    <a:pt x="710586" y="1695512"/>
                  </a:lnTo>
                  <a:lnTo>
                    <a:pt x="664483" y="1686412"/>
                  </a:lnTo>
                  <a:lnTo>
                    <a:pt x="619306" y="1674873"/>
                  </a:lnTo>
                  <a:lnTo>
                    <a:pt x="575126" y="1660968"/>
                  </a:lnTo>
                  <a:lnTo>
                    <a:pt x="532015" y="1644768"/>
                  </a:lnTo>
                  <a:lnTo>
                    <a:pt x="490046" y="1626346"/>
                  </a:lnTo>
                  <a:lnTo>
                    <a:pt x="449291" y="1605773"/>
                  </a:lnTo>
                  <a:lnTo>
                    <a:pt x="409821" y="1583123"/>
                  </a:lnTo>
                  <a:lnTo>
                    <a:pt x="371708" y="1558465"/>
                  </a:lnTo>
                  <a:lnTo>
                    <a:pt x="335026" y="1531874"/>
                  </a:lnTo>
                  <a:lnTo>
                    <a:pt x="299845" y="1503421"/>
                  </a:lnTo>
                  <a:lnTo>
                    <a:pt x="266238" y="1473177"/>
                  </a:lnTo>
                  <a:lnTo>
                    <a:pt x="234277" y="1441216"/>
                  </a:lnTo>
                  <a:lnTo>
                    <a:pt x="204034" y="1407609"/>
                  </a:lnTo>
                  <a:lnTo>
                    <a:pt x="175581" y="1372428"/>
                  </a:lnTo>
                  <a:lnTo>
                    <a:pt x="148990" y="1335745"/>
                  </a:lnTo>
                  <a:lnTo>
                    <a:pt x="124333" y="1297633"/>
                  </a:lnTo>
                  <a:lnTo>
                    <a:pt x="101683" y="1258163"/>
                  </a:lnTo>
                  <a:lnTo>
                    <a:pt x="81110" y="1217407"/>
                  </a:lnTo>
                  <a:lnTo>
                    <a:pt x="62689" y="1175439"/>
                  </a:lnTo>
                  <a:lnTo>
                    <a:pt x="46489" y="1132328"/>
                  </a:lnTo>
                  <a:lnTo>
                    <a:pt x="32584" y="1088149"/>
                  </a:lnTo>
                  <a:lnTo>
                    <a:pt x="21046" y="1042972"/>
                  </a:lnTo>
                  <a:lnTo>
                    <a:pt x="11946" y="996870"/>
                  </a:lnTo>
                  <a:lnTo>
                    <a:pt x="5357" y="949915"/>
                  </a:lnTo>
                  <a:lnTo>
                    <a:pt x="1351" y="902179"/>
                  </a:lnTo>
                  <a:lnTo>
                    <a:pt x="0" y="853734"/>
                  </a:lnTo>
                  <a:lnTo>
                    <a:pt x="1351" y="805288"/>
                  </a:lnTo>
                  <a:lnTo>
                    <a:pt x="5357" y="757551"/>
                  </a:lnTo>
                  <a:lnTo>
                    <a:pt x="11946" y="710595"/>
                  </a:lnTo>
                  <a:lnTo>
                    <a:pt x="21046" y="664493"/>
                  </a:lnTo>
                  <a:lnTo>
                    <a:pt x="32584" y="619315"/>
                  </a:lnTo>
                  <a:lnTo>
                    <a:pt x="46489" y="575135"/>
                  </a:lnTo>
                  <a:lnTo>
                    <a:pt x="62689" y="532024"/>
                  </a:lnTo>
                  <a:lnTo>
                    <a:pt x="81110" y="490055"/>
                  </a:lnTo>
                  <a:lnTo>
                    <a:pt x="101683" y="449299"/>
                  </a:lnTo>
                  <a:lnTo>
                    <a:pt x="124333" y="409828"/>
                  </a:lnTo>
                  <a:lnTo>
                    <a:pt x="148990" y="371715"/>
                  </a:lnTo>
                  <a:lnTo>
                    <a:pt x="175581" y="335032"/>
                  </a:lnTo>
                  <a:lnTo>
                    <a:pt x="204034" y="299851"/>
                  </a:lnTo>
                  <a:lnTo>
                    <a:pt x="234277" y="266243"/>
                  </a:lnTo>
                  <a:lnTo>
                    <a:pt x="266238" y="234282"/>
                  </a:lnTo>
                  <a:lnTo>
                    <a:pt x="299845" y="204038"/>
                  </a:lnTo>
                  <a:lnTo>
                    <a:pt x="335026" y="175585"/>
                  </a:lnTo>
                  <a:lnTo>
                    <a:pt x="371708" y="148993"/>
                  </a:lnTo>
                  <a:lnTo>
                    <a:pt x="409821" y="124336"/>
                  </a:lnTo>
                  <a:lnTo>
                    <a:pt x="449291" y="101685"/>
                  </a:lnTo>
                  <a:lnTo>
                    <a:pt x="490046" y="81112"/>
                  </a:lnTo>
                  <a:lnTo>
                    <a:pt x="532015" y="62690"/>
                  </a:lnTo>
                  <a:lnTo>
                    <a:pt x="575126" y="46490"/>
                  </a:lnTo>
                  <a:lnTo>
                    <a:pt x="619306" y="32585"/>
                  </a:lnTo>
                  <a:lnTo>
                    <a:pt x="664483" y="21046"/>
                  </a:lnTo>
                  <a:lnTo>
                    <a:pt x="710586" y="11947"/>
                  </a:lnTo>
                  <a:lnTo>
                    <a:pt x="757541" y="5357"/>
                  </a:lnTo>
                  <a:lnTo>
                    <a:pt x="805278" y="1351"/>
                  </a:lnTo>
                  <a:lnTo>
                    <a:pt x="853724" y="0"/>
                  </a:lnTo>
                  <a:lnTo>
                    <a:pt x="902170" y="1351"/>
                  </a:lnTo>
                  <a:lnTo>
                    <a:pt x="949907" y="5357"/>
                  </a:lnTo>
                  <a:lnTo>
                    <a:pt x="996862" y="11947"/>
                  </a:lnTo>
                  <a:lnTo>
                    <a:pt x="1042965" y="21046"/>
                  </a:lnTo>
                  <a:lnTo>
                    <a:pt x="1088142" y="32585"/>
                  </a:lnTo>
                  <a:lnTo>
                    <a:pt x="1132322" y="46490"/>
                  </a:lnTo>
                  <a:lnTo>
                    <a:pt x="1175433" y="62690"/>
                  </a:lnTo>
                  <a:lnTo>
                    <a:pt x="1217402" y="81112"/>
                  </a:lnTo>
                  <a:lnTo>
                    <a:pt x="1258157" y="101685"/>
                  </a:lnTo>
                  <a:lnTo>
                    <a:pt x="1297627" y="124336"/>
                  </a:lnTo>
                  <a:lnTo>
                    <a:pt x="1335740" y="148993"/>
                  </a:lnTo>
                  <a:lnTo>
                    <a:pt x="1372422" y="175585"/>
                  </a:lnTo>
                  <a:lnTo>
                    <a:pt x="1407603" y="204038"/>
                  </a:lnTo>
                  <a:lnTo>
                    <a:pt x="1441210" y="234282"/>
                  </a:lnTo>
                  <a:lnTo>
                    <a:pt x="1473171" y="266243"/>
                  </a:lnTo>
                  <a:lnTo>
                    <a:pt x="1503414" y="299851"/>
                  </a:lnTo>
                  <a:lnTo>
                    <a:pt x="1531867" y="335032"/>
                  </a:lnTo>
                  <a:lnTo>
                    <a:pt x="1558458" y="371715"/>
                  </a:lnTo>
                  <a:lnTo>
                    <a:pt x="1583115" y="409828"/>
                  </a:lnTo>
                  <a:lnTo>
                    <a:pt x="1605765" y="449299"/>
                  </a:lnTo>
                  <a:lnTo>
                    <a:pt x="1626338" y="490055"/>
                  </a:lnTo>
                  <a:lnTo>
                    <a:pt x="1644759" y="532024"/>
                  </a:lnTo>
                  <a:lnTo>
                    <a:pt x="1660959" y="575135"/>
                  </a:lnTo>
                  <a:lnTo>
                    <a:pt x="1674864" y="619315"/>
                  </a:lnTo>
                  <a:lnTo>
                    <a:pt x="1686402" y="664493"/>
                  </a:lnTo>
                  <a:lnTo>
                    <a:pt x="1695502" y="710595"/>
                  </a:lnTo>
                  <a:lnTo>
                    <a:pt x="1702091" y="757551"/>
                  </a:lnTo>
                  <a:lnTo>
                    <a:pt x="1706097" y="805288"/>
                  </a:lnTo>
                  <a:lnTo>
                    <a:pt x="1707448" y="853734"/>
                  </a:lnTo>
                  <a:lnTo>
                    <a:pt x="1706097" y="902179"/>
                  </a:lnTo>
                  <a:lnTo>
                    <a:pt x="1702091" y="949915"/>
                  </a:lnTo>
                  <a:lnTo>
                    <a:pt x="1695502" y="996870"/>
                  </a:lnTo>
                  <a:lnTo>
                    <a:pt x="1686402" y="1042972"/>
                  </a:lnTo>
                  <a:lnTo>
                    <a:pt x="1674864" y="1088149"/>
                  </a:lnTo>
                  <a:lnTo>
                    <a:pt x="1660959" y="1132328"/>
                  </a:lnTo>
                  <a:lnTo>
                    <a:pt x="1644759" y="1175439"/>
                  </a:lnTo>
                  <a:lnTo>
                    <a:pt x="1626338" y="1217407"/>
                  </a:lnTo>
                  <a:lnTo>
                    <a:pt x="1605765" y="1258163"/>
                  </a:lnTo>
                  <a:lnTo>
                    <a:pt x="1583115" y="1297633"/>
                  </a:lnTo>
                  <a:lnTo>
                    <a:pt x="1558458" y="1335745"/>
                  </a:lnTo>
                  <a:lnTo>
                    <a:pt x="1531867" y="1372428"/>
                  </a:lnTo>
                  <a:lnTo>
                    <a:pt x="1503414" y="1407609"/>
                  </a:lnTo>
                  <a:lnTo>
                    <a:pt x="1473171" y="1441216"/>
                  </a:lnTo>
                  <a:lnTo>
                    <a:pt x="1441210" y="1473177"/>
                  </a:lnTo>
                  <a:lnTo>
                    <a:pt x="1407603" y="1503421"/>
                  </a:lnTo>
                  <a:lnTo>
                    <a:pt x="1372422" y="1531874"/>
                  </a:lnTo>
                  <a:lnTo>
                    <a:pt x="1335740" y="1558465"/>
                  </a:lnTo>
                  <a:lnTo>
                    <a:pt x="1297627" y="1583123"/>
                  </a:lnTo>
                  <a:lnTo>
                    <a:pt x="1258157" y="1605773"/>
                  </a:lnTo>
                  <a:lnTo>
                    <a:pt x="1217402" y="1626346"/>
                  </a:lnTo>
                  <a:lnTo>
                    <a:pt x="1175433" y="1644768"/>
                  </a:lnTo>
                  <a:lnTo>
                    <a:pt x="1132322" y="1660968"/>
                  </a:lnTo>
                  <a:lnTo>
                    <a:pt x="1088142" y="1674873"/>
                  </a:lnTo>
                  <a:lnTo>
                    <a:pt x="1042965" y="1686412"/>
                  </a:lnTo>
                  <a:lnTo>
                    <a:pt x="996862" y="1695512"/>
                  </a:lnTo>
                  <a:lnTo>
                    <a:pt x="949907" y="1702101"/>
                  </a:lnTo>
                  <a:lnTo>
                    <a:pt x="902170" y="1706107"/>
                  </a:lnTo>
                  <a:lnTo>
                    <a:pt x="853724" y="170745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3995127" y="2746808"/>
            <a:ext cx="872490" cy="83693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just" marL="27305" marR="5080" indent="-15240">
              <a:lnSpc>
                <a:spcPct val="88800"/>
              </a:lnSpc>
              <a:spcBef>
                <a:spcPts val="190"/>
              </a:spcBef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Education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4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60">
                <a:solidFill>
                  <a:srgbClr val="FFFFFF"/>
                </a:solidFill>
                <a:latin typeface="Arial"/>
                <a:cs typeface="Arial"/>
              </a:rPr>
              <a:t>/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endParaRPr sz="1400">
              <a:latin typeface="Arial"/>
              <a:cs typeface="Arial"/>
            </a:endParaRPr>
          </a:p>
          <a:p>
            <a:pPr marL="212725" indent="-137160">
              <a:lnSpc>
                <a:spcPct val="100000"/>
              </a:lnSpc>
              <a:spcBef>
                <a:spcPts val="395"/>
              </a:spcBef>
              <a:buChar char="•"/>
              <a:tabLst>
                <a:tab pos="212725" algn="l"/>
              </a:tabLst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ED: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15414" y="2850445"/>
            <a:ext cx="229870" cy="481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eratio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26499" y="2658449"/>
            <a:ext cx="419100" cy="8763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585"/>
              </a:lnSpc>
            </a:pP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U.S.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ts val="1585"/>
              </a:lnSpc>
              <a:tabLst>
                <a:tab pos="657860" algn="l"/>
              </a:tabLst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op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ns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23169" y="1688566"/>
            <a:ext cx="348615" cy="67062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examples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education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programs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activities?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24948" y="6814799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F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767818" y="7112527"/>
            <a:ext cx="229870" cy="9582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Admissions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424948" y="5106832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931611" y="0"/>
                </a:moveTo>
                <a:lnTo>
                  <a:pt x="0" y="0"/>
                </a:ln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close/>
              </a:path>
            </a:pathLst>
          </a:custGeom>
          <a:solidFill>
            <a:srgbClr val="0040F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767818" y="5351802"/>
            <a:ext cx="229870" cy="10623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Financial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Aid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11834" y="6814799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2754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54703" y="7132001"/>
            <a:ext cx="229870" cy="9182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Academics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511834" y="5106832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931611" y="0"/>
                </a:moveTo>
                <a:lnTo>
                  <a:pt x="0" y="0"/>
                </a:ln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close/>
              </a:path>
            </a:pathLst>
          </a:custGeom>
          <a:solidFill>
            <a:srgbClr val="375D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854703" y="5365006"/>
            <a:ext cx="229870" cy="1036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Employment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11834" y="3398875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46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570782" y="3569053"/>
            <a:ext cx="798195" cy="121285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700" marR="5080" indent="-1270">
              <a:lnSpc>
                <a:spcPct val="88700"/>
              </a:lnSpc>
              <a:spcBef>
                <a:spcPts val="190"/>
              </a:spcBef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Concerts, Performances,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Events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11834" y="1690908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567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760063" y="1749586"/>
            <a:ext cx="420370" cy="143637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63500" marR="5080" indent="-51435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Clinical</a:t>
            </a:r>
            <a:r>
              <a:rPr dirty="0" sz="14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Rotations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Placements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598720" y="6814799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667B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752309" y="6933596"/>
            <a:ext cx="608965" cy="1316355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700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Organized</a:t>
            </a:r>
            <a:r>
              <a:rPr dirty="0" sz="14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Trips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Volunteer Outings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98720" y="5106832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09">
                <a:moveTo>
                  <a:pt x="931611" y="0"/>
                </a:moveTo>
                <a:lnTo>
                  <a:pt x="0" y="0"/>
                </a:ln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close/>
              </a:path>
            </a:pathLst>
          </a:custGeom>
          <a:solidFill>
            <a:srgbClr val="758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4752309" y="5353024"/>
            <a:ext cx="608965" cy="1059815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 indent="-1905">
              <a:lnSpc>
                <a:spcPct val="88800"/>
              </a:lnSpc>
              <a:spcBef>
                <a:spcPts val="190"/>
              </a:spcBef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Sponsored Organization Activities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598720" y="3398875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8592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941590" y="3477531"/>
            <a:ext cx="229870" cy="13957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Programs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598720" y="1690908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959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657668" y="1997779"/>
            <a:ext cx="420370" cy="1140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213360">
              <a:lnSpc>
                <a:spcPts val="159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90"/>
              </a:lnSpc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Pr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47864" y="1796047"/>
            <a:ext cx="229870" cy="1276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47864" y="1897125"/>
            <a:ext cx="419100" cy="12268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80975">
              <a:lnSpc>
                <a:spcPts val="1585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operty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Owne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85"/>
              </a:lnSpc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36778" y="1808735"/>
            <a:ext cx="419100" cy="12147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5730">
              <a:lnSpc>
                <a:spcPts val="1585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Controlled</a:t>
            </a:r>
            <a:r>
              <a:rPr dirty="0" sz="1400" spc="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by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585"/>
              </a:lnSpc>
            </a:pP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225694" y="1911429"/>
            <a:ext cx="229870" cy="10610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24948" y="3398875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0843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2424948" y="1690908"/>
            <a:ext cx="932180" cy="1553210"/>
          </a:xfrm>
          <a:custGeom>
            <a:avLst/>
            <a:gdLst/>
            <a:ahLst/>
            <a:cxnLst/>
            <a:rect l="l" t="t" r="r" b="b"/>
            <a:pathLst>
              <a:path w="932179" h="1553210">
                <a:moveTo>
                  <a:pt x="0" y="0"/>
                </a:moveTo>
                <a:lnTo>
                  <a:pt x="0" y="1552691"/>
                </a:lnTo>
                <a:lnTo>
                  <a:pt x="931611" y="1552691"/>
                </a:lnTo>
                <a:lnTo>
                  <a:pt x="931611" y="0"/>
                </a:lnTo>
                <a:lnTo>
                  <a:pt x="0" y="0"/>
                </a:lnTo>
                <a:close/>
              </a:path>
            </a:pathLst>
          </a:custGeom>
          <a:solidFill>
            <a:srgbClr val="174B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2767818" y="3817308"/>
            <a:ext cx="229870" cy="7156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Athletics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2767818" y="2119946"/>
            <a:ext cx="229870" cy="694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Housing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62209" y="2849718"/>
            <a:ext cx="348615" cy="55137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apply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off-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campus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misconduct?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362196" y="6825282"/>
            <a:ext cx="3154680" cy="1527810"/>
          </a:xfrm>
          <a:custGeom>
            <a:avLst/>
            <a:gdLst/>
            <a:ahLst/>
            <a:cxnLst/>
            <a:rect l="l" t="t" r="r" b="b"/>
            <a:pathLst>
              <a:path w="3154679" h="1527809">
                <a:moveTo>
                  <a:pt x="0" y="152714"/>
                </a:moveTo>
                <a:lnTo>
                  <a:pt x="0" y="1374495"/>
                </a:lnTo>
                <a:lnTo>
                  <a:pt x="7785" y="1422768"/>
                </a:lnTo>
                <a:lnTo>
                  <a:pt x="29466" y="1464693"/>
                </a:lnTo>
                <a:lnTo>
                  <a:pt x="62527" y="1497753"/>
                </a:lnTo>
                <a:lnTo>
                  <a:pt x="104451" y="1519434"/>
                </a:lnTo>
                <a:lnTo>
                  <a:pt x="152725" y="1527220"/>
                </a:lnTo>
                <a:lnTo>
                  <a:pt x="3001965" y="1527220"/>
                </a:lnTo>
                <a:lnTo>
                  <a:pt x="3050233" y="1519434"/>
                </a:lnTo>
                <a:lnTo>
                  <a:pt x="3092154" y="1497753"/>
                </a:lnTo>
                <a:lnTo>
                  <a:pt x="3125213" y="1464693"/>
                </a:lnTo>
                <a:lnTo>
                  <a:pt x="3146894" y="1422768"/>
                </a:lnTo>
                <a:lnTo>
                  <a:pt x="3154680" y="1374495"/>
                </a:lnTo>
                <a:lnTo>
                  <a:pt x="3154680" y="152714"/>
                </a:lnTo>
                <a:lnTo>
                  <a:pt x="3146894" y="104446"/>
                </a:lnTo>
                <a:lnTo>
                  <a:pt x="3125213" y="62525"/>
                </a:lnTo>
                <a:lnTo>
                  <a:pt x="3092154" y="29466"/>
                </a:lnTo>
                <a:lnTo>
                  <a:pt x="3050233" y="7785"/>
                </a:lnTo>
                <a:lnTo>
                  <a:pt x="3001965" y="0"/>
                </a:lnTo>
                <a:lnTo>
                  <a:pt x="152725" y="0"/>
                </a:lnTo>
                <a:lnTo>
                  <a:pt x="104451" y="7785"/>
                </a:lnTo>
                <a:lnTo>
                  <a:pt x="62527" y="29466"/>
                </a:lnTo>
                <a:lnTo>
                  <a:pt x="29466" y="62525"/>
                </a:lnTo>
                <a:lnTo>
                  <a:pt x="7785" y="104446"/>
                </a:lnTo>
                <a:lnTo>
                  <a:pt x="0" y="152714"/>
                </a:lnTo>
                <a:close/>
              </a:path>
            </a:pathLst>
          </a:custGeom>
          <a:solidFill>
            <a:srgbClr val="0023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696132" y="6915656"/>
            <a:ext cx="1365885" cy="134620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>
              <a:lnSpc>
                <a:spcPct val="887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Yes,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heavy"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if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issue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occurs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context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education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4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activity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362202" y="4824478"/>
            <a:ext cx="3154680" cy="3293110"/>
            <a:chOff x="2362202" y="4824478"/>
            <a:chExt cx="3154680" cy="3293110"/>
          </a:xfrm>
        </p:grpSpPr>
        <p:sp>
          <p:nvSpPr>
            <p:cNvPr id="8" name="object 8"/>
            <p:cNvSpPr/>
            <p:nvPr/>
          </p:nvSpPr>
          <p:spPr>
            <a:xfrm>
              <a:off x="2743843" y="7111835"/>
              <a:ext cx="692150" cy="970280"/>
            </a:xfrm>
            <a:custGeom>
              <a:avLst/>
              <a:gdLst/>
              <a:ahLst/>
              <a:cxnLst/>
              <a:rect l="l" t="t" r="r" b="b"/>
              <a:pathLst>
                <a:path w="692150" h="970279">
                  <a:moveTo>
                    <a:pt x="108610" y="0"/>
                  </a:moveTo>
                  <a:lnTo>
                    <a:pt x="67784" y="21513"/>
                  </a:lnTo>
                  <a:lnTo>
                    <a:pt x="29972" y="45895"/>
                  </a:lnTo>
                  <a:lnTo>
                    <a:pt x="0" y="69064"/>
                  </a:lnTo>
                  <a:lnTo>
                    <a:pt x="513438" y="611902"/>
                  </a:lnTo>
                  <a:lnTo>
                    <a:pt x="240643" y="878054"/>
                  </a:lnTo>
                  <a:lnTo>
                    <a:pt x="328328" y="970015"/>
                  </a:lnTo>
                  <a:lnTo>
                    <a:pt x="692053" y="616230"/>
                  </a:lnTo>
                  <a:lnTo>
                    <a:pt x="605452" y="523185"/>
                  </a:lnTo>
                  <a:lnTo>
                    <a:pt x="108610" y="0"/>
                  </a:lnTo>
                  <a:close/>
                </a:path>
              </a:pathLst>
            </a:custGeom>
            <a:solidFill>
              <a:srgbClr val="004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51483" y="7061642"/>
              <a:ext cx="1050925" cy="1050925"/>
            </a:xfrm>
            <a:custGeom>
              <a:avLst/>
              <a:gdLst/>
              <a:ahLst/>
              <a:cxnLst/>
              <a:rect l="l" t="t" r="r" b="b"/>
              <a:pathLst>
                <a:path w="1050925" h="1050925">
                  <a:moveTo>
                    <a:pt x="525251" y="1050503"/>
                  </a:moveTo>
                  <a:lnTo>
                    <a:pt x="477443" y="1048356"/>
                  </a:lnTo>
                  <a:lnTo>
                    <a:pt x="430837" y="1042040"/>
                  </a:lnTo>
                  <a:lnTo>
                    <a:pt x="385619" y="1031740"/>
                  </a:lnTo>
                  <a:lnTo>
                    <a:pt x="341974" y="1017642"/>
                  </a:lnTo>
                  <a:lnTo>
                    <a:pt x="300088" y="999930"/>
                  </a:lnTo>
                  <a:lnTo>
                    <a:pt x="260147" y="978791"/>
                  </a:lnTo>
                  <a:lnTo>
                    <a:pt x="222335" y="954409"/>
                  </a:lnTo>
                  <a:lnTo>
                    <a:pt x="186838" y="926970"/>
                  </a:lnTo>
                  <a:lnTo>
                    <a:pt x="153842" y="896660"/>
                  </a:lnTo>
                  <a:lnTo>
                    <a:pt x="123532" y="863664"/>
                  </a:lnTo>
                  <a:lnTo>
                    <a:pt x="96094" y="828167"/>
                  </a:lnTo>
                  <a:lnTo>
                    <a:pt x="71712" y="790356"/>
                  </a:lnTo>
                  <a:lnTo>
                    <a:pt x="50572" y="750414"/>
                  </a:lnTo>
                  <a:lnTo>
                    <a:pt x="32861" y="708528"/>
                  </a:lnTo>
                  <a:lnTo>
                    <a:pt x="18762" y="664884"/>
                  </a:lnTo>
                  <a:lnTo>
                    <a:pt x="8462" y="619666"/>
                  </a:lnTo>
                  <a:lnTo>
                    <a:pt x="2146" y="573060"/>
                  </a:lnTo>
                  <a:lnTo>
                    <a:pt x="0" y="525251"/>
                  </a:lnTo>
                  <a:lnTo>
                    <a:pt x="2146" y="477443"/>
                  </a:lnTo>
                  <a:lnTo>
                    <a:pt x="8462" y="430837"/>
                  </a:lnTo>
                  <a:lnTo>
                    <a:pt x="18762" y="385619"/>
                  </a:lnTo>
                  <a:lnTo>
                    <a:pt x="32861" y="341974"/>
                  </a:lnTo>
                  <a:lnTo>
                    <a:pt x="50572" y="300088"/>
                  </a:lnTo>
                  <a:lnTo>
                    <a:pt x="71712" y="260147"/>
                  </a:lnTo>
                  <a:lnTo>
                    <a:pt x="96094" y="222335"/>
                  </a:lnTo>
                  <a:lnTo>
                    <a:pt x="123532" y="186838"/>
                  </a:lnTo>
                  <a:lnTo>
                    <a:pt x="153842" y="153842"/>
                  </a:lnTo>
                  <a:lnTo>
                    <a:pt x="186838" y="123532"/>
                  </a:lnTo>
                  <a:lnTo>
                    <a:pt x="222335" y="96094"/>
                  </a:lnTo>
                  <a:lnTo>
                    <a:pt x="260147" y="71712"/>
                  </a:lnTo>
                  <a:lnTo>
                    <a:pt x="300088" y="50572"/>
                  </a:lnTo>
                  <a:lnTo>
                    <a:pt x="341974" y="32861"/>
                  </a:lnTo>
                  <a:lnTo>
                    <a:pt x="385619" y="18762"/>
                  </a:lnTo>
                  <a:lnTo>
                    <a:pt x="430837" y="8462"/>
                  </a:lnTo>
                  <a:lnTo>
                    <a:pt x="477443" y="2146"/>
                  </a:lnTo>
                  <a:lnTo>
                    <a:pt x="525251" y="0"/>
                  </a:lnTo>
                  <a:lnTo>
                    <a:pt x="573060" y="2146"/>
                  </a:lnTo>
                  <a:lnTo>
                    <a:pt x="619666" y="8462"/>
                  </a:lnTo>
                  <a:lnTo>
                    <a:pt x="664884" y="18762"/>
                  </a:lnTo>
                  <a:lnTo>
                    <a:pt x="708528" y="32861"/>
                  </a:lnTo>
                  <a:lnTo>
                    <a:pt x="750414" y="50572"/>
                  </a:lnTo>
                  <a:lnTo>
                    <a:pt x="790356" y="71712"/>
                  </a:lnTo>
                  <a:lnTo>
                    <a:pt x="828167" y="96094"/>
                  </a:lnTo>
                  <a:lnTo>
                    <a:pt x="863664" y="123532"/>
                  </a:lnTo>
                  <a:lnTo>
                    <a:pt x="896660" y="153842"/>
                  </a:lnTo>
                  <a:lnTo>
                    <a:pt x="926970" y="186838"/>
                  </a:lnTo>
                  <a:lnTo>
                    <a:pt x="954409" y="222335"/>
                  </a:lnTo>
                  <a:lnTo>
                    <a:pt x="978791" y="260147"/>
                  </a:lnTo>
                  <a:lnTo>
                    <a:pt x="999930" y="300088"/>
                  </a:lnTo>
                  <a:lnTo>
                    <a:pt x="1017642" y="341974"/>
                  </a:lnTo>
                  <a:lnTo>
                    <a:pt x="1031740" y="385619"/>
                  </a:lnTo>
                  <a:lnTo>
                    <a:pt x="1042040" y="430837"/>
                  </a:lnTo>
                  <a:lnTo>
                    <a:pt x="1048356" y="477443"/>
                  </a:lnTo>
                  <a:lnTo>
                    <a:pt x="1050503" y="525251"/>
                  </a:lnTo>
                  <a:lnTo>
                    <a:pt x="1048356" y="573060"/>
                  </a:lnTo>
                  <a:lnTo>
                    <a:pt x="1042040" y="619666"/>
                  </a:lnTo>
                  <a:lnTo>
                    <a:pt x="1031740" y="664884"/>
                  </a:lnTo>
                  <a:lnTo>
                    <a:pt x="1017642" y="708528"/>
                  </a:lnTo>
                  <a:lnTo>
                    <a:pt x="999930" y="750414"/>
                  </a:lnTo>
                  <a:lnTo>
                    <a:pt x="978791" y="790356"/>
                  </a:lnTo>
                  <a:lnTo>
                    <a:pt x="954409" y="828167"/>
                  </a:lnTo>
                  <a:lnTo>
                    <a:pt x="926970" y="863664"/>
                  </a:lnTo>
                  <a:lnTo>
                    <a:pt x="896660" y="896660"/>
                  </a:lnTo>
                  <a:lnTo>
                    <a:pt x="863664" y="926970"/>
                  </a:lnTo>
                  <a:lnTo>
                    <a:pt x="828167" y="954409"/>
                  </a:lnTo>
                  <a:lnTo>
                    <a:pt x="790356" y="978791"/>
                  </a:lnTo>
                  <a:lnTo>
                    <a:pt x="750414" y="999930"/>
                  </a:lnTo>
                  <a:lnTo>
                    <a:pt x="708528" y="1017642"/>
                  </a:lnTo>
                  <a:lnTo>
                    <a:pt x="664884" y="1031740"/>
                  </a:lnTo>
                  <a:lnTo>
                    <a:pt x="619666" y="1042040"/>
                  </a:lnTo>
                  <a:lnTo>
                    <a:pt x="573060" y="1048356"/>
                  </a:lnTo>
                  <a:lnTo>
                    <a:pt x="525251" y="105050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362202" y="4824478"/>
              <a:ext cx="3154680" cy="1953260"/>
            </a:xfrm>
            <a:custGeom>
              <a:avLst/>
              <a:gdLst/>
              <a:ahLst/>
              <a:cxnLst/>
              <a:rect l="l" t="t" r="r" b="b"/>
              <a:pathLst>
                <a:path w="3154679" h="1953259">
                  <a:moveTo>
                    <a:pt x="0" y="195295"/>
                  </a:moveTo>
                  <a:lnTo>
                    <a:pt x="0" y="1757690"/>
                  </a:lnTo>
                  <a:lnTo>
                    <a:pt x="5157" y="1802469"/>
                  </a:lnTo>
                  <a:lnTo>
                    <a:pt x="19850" y="1843576"/>
                  </a:lnTo>
                  <a:lnTo>
                    <a:pt x="42904" y="1879837"/>
                  </a:lnTo>
                  <a:lnTo>
                    <a:pt x="73148" y="1910081"/>
                  </a:lnTo>
                  <a:lnTo>
                    <a:pt x="109409" y="1933135"/>
                  </a:lnTo>
                  <a:lnTo>
                    <a:pt x="150516" y="1947827"/>
                  </a:lnTo>
                  <a:lnTo>
                    <a:pt x="195295" y="1952985"/>
                  </a:lnTo>
                  <a:lnTo>
                    <a:pt x="2959384" y="1952985"/>
                  </a:lnTo>
                  <a:lnTo>
                    <a:pt x="3004163" y="1947827"/>
                  </a:lnTo>
                  <a:lnTo>
                    <a:pt x="3045270" y="1933135"/>
                  </a:lnTo>
                  <a:lnTo>
                    <a:pt x="3081531" y="1910081"/>
                  </a:lnTo>
                  <a:lnTo>
                    <a:pt x="3111775" y="1879837"/>
                  </a:lnTo>
                  <a:lnTo>
                    <a:pt x="3134829" y="1843576"/>
                  </a:lnTo>
                  <a:lnTo>
                    <a:pt x="3149522" y="1802469"/>
                  </a:lnTo>
                  <a:lnTo>
                    <a:pt x="3154680" y="1757690"/>
                  </a:lnTo>
                  <a:lnTo>
                    <a:pt x="3154680" y="195295"/>
                  </a:lnTo>
                  <a:lnTo>
                    <a:pt x="3149522" y="150516"/>
                  </a:lnTo>
                  <a:lnTo>
                    <a:pt x="3134829" y="109409"/>
                  </a:lnTo>
                  <a:lnTo>
                    <a:pt x="3111775" y="73148"/>
                  </a:lnTo>
                  <a:lnTo>
                    <a:pt x="3081531" y="42904"/>
                  </a:lnTo>
                  <a:lnTo>
                    <a:pt x="3045270" y="19850"/>
                  </a:lnTo>
                  <a:lnTo>
                    <a:pt x="3004163" y="5157"/>
                  </a:lnTo>
                  <a:lnTo>
                    <a:pt x="2959384" y="0"/>
                  </a:lnTo>
                  <a:lnTo>
                    <a:pt x="195295" y="0"/>
                  </a:lnTo>
                  <a:lnTo>
                    <a:pt x="150516" y="5157"/>
                  </a:lnTo>
                  <a:lnTo>
                    <a:pt x="109409" y="19850"/>
                  </a:lnTo>
                  <a:lnTo>
                    <a:pt x="73148" y="42904"/>
                  </a:lnTo>
                  <a:lnTo>
                    <a:pt x="42904" y="73148"/>
                  </a:lnTo>
                  <a:lnTo>
                    <a:pt x="19850" y="109409"/>
                  </a:lnTo>
                  <a:lnTo>
                    <a:pt x="5157" y="150516"/>
                  </a:lnTo>
                  <a:lnTo>
                    <a:pt x="0" y="195295"/>
                  </a:lnTo>
                  <a:close/>
                </a:path>
              </a:pathLst>
            </a:custGeom>
            <a:solidFill>
              <a:srgbClr val="6691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696132" y="4918966"/>
            <a:ext cx="1365885" cy="176530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700" marR="5080" indent="-1270">
              <a:lnSpc>
                <a:spcPct val="887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Yes,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u="heavy" sz="1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if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issue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occurs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location</a:t>
            </a:r>
            <a:r>
              <a:rPr dirty="0" sz="14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owned</a:t>
            </a:r>
            <a:r>
              <a:rPr dirty="0" sz="14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/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controlled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institution or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officially-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recognized</a:t>
            </a:r>
            <a:r>
              <a:rPr dirty="0" sz="14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student organization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62196" y="3251442"/>
            <a:ext cx="3154680" cy="3080385"/>
            <a:chOff x="2362196" y="3251442"/>
            <a:chExt cx="3154680" cy="3080385"/>
          </a:xfrm>
        </p:grpSpPr>
        <p:sp>
          <p:nvSpPr>
            <p:cNvPr id="13" name="object 13"/>
            <p:cNvSpPr/>
            <p:nvPr/>
          </p:nvSpPr>
          <p:spPr>
            <a:xfrm>
              <a:off x="2743843" y="5325919"/>
              <a:ext cx="692150" cy="970280"/>
            </a:xfrm>
            <a:custGeom>
              <a:avLst/>
              <a:gdLst/>
              <a:ahLst/>
              <a:cxnLst/>
              <a:rect l="l" t="t" r="r" b="b"/>
              <a:pathLst>
                <a:path w="692150" h="970279">
                  <a:moveTo>
                    <a:pt x="108611" y="0"/>
                  </a:moveTo>
                  <a:lnTo>
                    <a:pt x="107725" y="374"/>
                  </a:lnTo>
                  <a:lnTo>
                    <a:pt x="67784" y="21513"/>
                  </a:lnTo>
                  <a:lnTo>
                    <a:pt x="29972" y="45894"/>
                  </a:lnTo>
                  <a:lnTo>
                    <a:pt x="0" y="69062"/>
                  </a:lnTo>
                  <a:lnTo>
                    <a:pt x="513438" y="611901"/>
                  </a:lnTo>
                  <a:lnTo>
                    <a:pt x="240643" y="878051"/>
                  </a:lnTo>
                  <a:lnTo>
                    <a:pt x="328328" y="970014"/>
                  </a:lnTo>
                  <a:lnTo>
                    <a:pt x="692053" y="616228"/>
                  </a:lnTo>
                  <a:lnTo>
                    <a:pt x="605452" y="523184"/>
                  </a:lnTo>
                  <a:lnTo>
                    <a:pt x="108611" y="0"/>
                  </a:lnTo>
                  <a:close/>
                </a:path>
              </a:pathLst>
            </a:custGeom>
            <a:solidFill>
              <a:srgbClr val="2461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551483" y="5275723"/>
              <a:ext cx="1050925" cy="1050925"/>
            </a:xfrm>
            <a:custGeom>
              <a:avLst/>
              <a:gdLst/>
              <a:ahLst/>
              <a:cxnLst/>
              <a:rect l="l" t="t" r="r" b="b"/>
              <a:pathLst>
                <a:path w="1050925" h="1050925">
                  <a:moveTo>
                    <a:pt x="525251" y="1050503"/>
                  </a:moveTo>
                  <a:lnTo>
                    <a:pt x="477443" y="1048356"/>
                  </a:lnTo>
                  <a:lnTo>
                    <a:pt x="430837" y="1042040"/>
                  </a:lnTo>
                  <a:lnTo>
                    <a:pt x="385619" y="1031740"/>
                  </a:lnTo>
                  <a:lnTo>
                    <a:pt x="341974" y="1017642"/>
                  </a:lnTo>
                  <a:lnTo>
                    <a:pt x="300088" y="999930"/>
                  </a:lnTo>
                  <a:lnTo>
                    <a:pt x="260147" y="978791"/>
                  </a:lnTo>
                  <a:lnTo>
                    <a:pt x="222335" y="954409"/>
                  </a:lnTo>
                  <a:lnTo>
                    <a:pt x="186838" y="926970"/>
                  </a:lnTo>
                  <a:lnTo>
                    <a:pt x="153842" y="896660"/>
                  </a:lnTo>
                  <a:lnTo>
                    <a:pt x="123532" y="863664"/>
                  </a:lnTo>
                  <a:lnTo>
                    <a:pt x="96094" y="828167"/>
                  </a:lnTo>
                  <a:lnTo>
                    <a:pt x="71712" y="790356"/>
                  </a:lnTo>
                  <a:lnTo>
                    <a:pt x="50572" y="750414"/>
                  </a:lnTo>
                  <a:lnTo>
                    <a:pt x="32861" y="708528"/>
                  </a:lnTo>
                  <a:lnTo>
                    <a:pt x="18762" y="664884"/>
                  </a:lnTo>
                  <a:lnTo>
                    <a:pt x="8462" y="619666"/>
                  </a:lnTo>
                  <a:lnTo>
                    <a:pt x="2146" y="573060"/>
                  </a:lnTo>
                  <a:lnTo>
                    <a:pt x="0" y="525251"/>
                  </a:lnTo>
                  <a:lnTo>
                    <a:pt x="2146" y="477443"/>
                  </a:lnTo>
                  <a:lnTo>
                    <a:pt x="8462" y="430837"/>
                  </a:lnTo>
                  <a:lnTo>
                    <a:pt x="18762" y="385619"/>
                  </a:lnTo>
                  <a:lnTo>
                    <a:pt x="32861" y="341974"/>
                  </a:lnTo>
                  <a:lnTo>
                    <a:pt x="50572" y="300088"/>
                  </a:lnTo>
                  <a:lnTo>
                    <a:pt x="71712" y="260147"/>
                  </a:lnTo>
                  <a:lnTo>
                    <a:pt x="96094" y="222335"/>
                  </a:lnTo>
                  <a:lnTo>
                    <a:pt x="123532" y="186838"/>
                  </a:lnTo>
                  <a:lnTo>
                    <a:pt x="153842" y="153842"/>
                  </a:lnTo>
                  <a:lnTo>
                    <a:pt x="186838" y="123532"/>
                  </a:lnTo>
                  <a:lnTo>
                    <a:pt x="222335" y="96094"/>
                  </a:lnTo>
                  <a:lnTo>
                    <a:pt x="260147" y="71712"/>
                  </a:lnTo>
                  <a:lnTo>
                    <a:pt x="300088" y="50572"/>
                  </a:lnTo>
                  <a:lnTo>
                    <a:pt x="341974" y="32861"/>
                  </a:lnTo>
                  <a:lnTo>
                    <a:pt x="385619" y="18762"/>
                  </a:lnTo>
                  <a:lnTo>
                    <a:pt x="430837" y="8462"/>
                  </a:lnTo>
                  <a:lnTo>
                    <a:pt x="477443" y="2146"/>
                  </a:lnTo>
                  <a:lnTo>
                    <a:pt x="525251" y="0"/>
                  </a:lnTo>
                  <a:lnTo>
                    <a:pt x="573060" y="2146"/>
                  </a:lnTo>
                  <a:lnTo>
                    <a:pt x="619666" y="8462"/>
                  </a:lnTo>
                  <a:lnTo>
                    <a:pt x="664884" y="18762"/>
                  </a:lnTo>
                  <a:lnTo>
                    <a:pt x="708528" y="32861"/>
                  </a:lnTo>
                  <a:lnTo>
                    <a:pt x="750414" y="50572"/>
                  </a:lnTo>
                  <a:lnTo>
                    <a:pt x="790356" y="71712"/>
                  </a:lnTo>
                  <a:lnTo>
                    <a:pt x="828167" y="96094"/>
                  </a:lnTo>
                  <a:lnTo>
                    <a:pt x="863664" y="123532"/>
                  </a:lnTo>
                  <a:lnTo>
                    <a:pt x="896660" y="153842"/>
                  </a:lnTo>
                  <a:lnTo>
                    <a:pt x="926970" y="186838"/>
                  </a:lnTo>
                  <a:lnTo>
                    <a:pt x="954409" y="222335"/>
                  </a:lnTo>
                  <a:lnTo>
                    <a:pt x="978791" y="260147"/>
                  </a:lnTo>
                  <a:lnTo>
                    <a:pt x="999930" y="300088"/>
                  </a:lnTo>
                  <a:lnTo>
                    <a:pt x="1017642" y="341974"/>
                  </a:lnTo>
                  <a:lnTo>
                    <a:pt x="1031740" y="385619"/>
                  </a:lnTo>
                  <a:lnTo>
                    <a:pt x="1042040" y="430837"/>
                  </a:lnTo>
                  <a:lnTo>
                    <a:pt x="1048356" y="477443"/>
                  </a:lnTo>
                  <a:lnTo>
                    <a:pt x="1050503" y="525251"/>
                  </a:lnTo>
                  <a:lnTo>
                    <a:pt x="1048356" y="573060"/>
                  </a:lnTo>
                  <a:lnTo>
                    <a:pt x="1042040" y="619666"/>
                  </a:lnTo>
                  <a:lnTo>
                    <a:pt x="1031740" y="664884"/>
                  </a:lnTo>
                  <a:lnTo>
                    <a:pt x="1017642" y="708528"/>
                  </a:lnTo>
                  <a:lnTo>
                    <a:pt x="999930" y="750414"/>
                  </a:lnTo>
                  <a:lnTo>
                    <a:pt x="978791" y="790356"/>
                  </a:lnTo>
                  <a:lnTo>
                    <a:pt x="954409" y="828167"/>
                  </a:lnTo>
                  <a:lnTo>
                    <a:pt x="926970" y="863664"/>
                  </a:lnTo>
                  <a:lnTo>
                    <a:pt x="896660" y="896660"/>
                  </a:lnTo>
                  <a:lnTo>
                    <a:pt x="863664" y="926970"/>
                  </a:lnTo>
                  <a:lnTo>
                    <a:pt x="828167" y="954409"/>
                  </a:lnTo>
                  <a:lnTo>
                    <a:pt x="790356" y="978791"/>
                  </a:lnTo>
                  <a:lnTo>
                    <a:pt x="750414" y="999930"/>
                  </a:lnTo>
                  <a:lnTo>
                    <a:pt x="708528" y="1017642"/>
                  </a:lnTo>
                  <a:lnTo>
                    <a:pt x="664884" y="1031740"/>
                  </a:lnTo>
                  <a:lnTo>
                    <a:pt x="619666" y="1042040"/>
                  </a:lnTo>
                  <a:lnTo>
                    <a:pt x="573060" y="1048356"/>
                  </a:lnTo>
                  <a:lnTo>
                    <a:pt x="525251" y="105050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362196" y="3251442"/>
              <a:ext cx="3154680" cy="1527810"/>
            </a:xfrm>
            <a:custGeom>
              <a:avLst/>
              <a:gdLst/>
              <a:ahLst/>
              <a:cxnLst/>
              <a:rect l="l" t="t" r="r" b="b"/>
              <a:pathLst>
                <a:path w="3154679" h="1527810">
                  <a:moveTo>
                    <a:pt x="0" y="152714"/>
                  </a:moveTo>
                  <a:lnTo>
                    <a:pt x="0" y="1374495"/>
                  </a:lnTo>
                  <a:lnTo>
                    <a:pt x="7785" y="1422768"/>
                  </a:lnTo>
                  <a:lnTo>
                    <a:pt x="29466" y="1464693"/>
                  </a:lnTo>
                  <a:lnTo>
                    <a:pt x="62527" y="1497753"/>
                  </a:lnTo>
                  <a:lnTo>
                    <a:pt x="104451" y="1519434"/>
                  </a:lnTo>
                  <a:lnTo>
                    <a:pt x="152725" y="1527220"/>
                  </a:lnTo>
                  <a:lnTo>
                    <a:pt x="3001965" y="1527220"/>
                  </a:lnTo>
                  <a:lnTo>
                    <a:pt x="3050233" y="1519434"/>
                  </a:lnTo>
                  <a:lnTo>
                    <a:pt x="3092154" y="1497753"/>
                  </a:lnTo>
                  <a:lnTo>
                    <a:pt x="3125213" y="1464693"/>
                  </a:lnTo>
                  <a:lnTo>
                    <a:pt x="3146894" y="1422768"/>
                  </a:lnTo>
                  <a:lnTo>
                    <a:pt x="3154680" y="1374495"/>
                  </a:lnTo>
                  <a:lnTo>
                    <a:pt x="3154680" y="152714"/>
                  </a:lnTo>
                  <a:lnTo>
                    <a:pt x="3146894" y="104446"/>
                  </a:lnTo>
                  <a:lnTo>
                    <a:pt x="3125213" y="62525"/>
                  </a:lnTo>
                  <a:lnTo>
                    <a:pt x="3092154" y="29466"/>
                  </a:lnTo>
                  <a:lnTo>
                    <a:pt x="3050233" y="7785"/>
                  </a:lnTo>
                  <a:lnTo>
                    <a:pt x="3001965" y="0"/>
                  </a:lnTo>
                  <a:lnTo>
                    <a:pt x="152725" y="0"/>
                  </a:lnTo>
                  <a:lnTo>
                    <a:pt x="104451" y="7785"/>
                  </a:lnTo>
                  <a:lnTo>
                    <a:pt x="62527" y="29466"/>
                  </a:lnTo>
                  <a:lnTo>
                    <a:pt x="29466" y="62525"/>
                  </a:lnTo>
                  <a:lnTo>
                    <a:pt x="7785" y="104446"/>
                  </a:lnTo>
                  <a:lnTo>
                    <a:pt x="0" y="152714"/>
                  </a:lnTo>
                  <a:close/>
                </a:path>
              </a:pathLst>
            </a:custGeom>
            <a:solidFill>
              <a:srgbClr val="5B74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3601492" y="3423710"/>
            <a:ext cx="229870" cy="11823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No,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occurs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80602" y="4546014"/>
            <a:ext cx="229870" cy="660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FFFFFF"/>
                </a:solidFill>
                <a:latin typeface="Arial"/>
                <a:cs typeface="Arial"/>
              </a:rPr>
              <a:t>l</a:t>
            </a:r>
            <a:endParaRPr sz="1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80602" y="3601415"/>
            <a:ext cx="229870" cy="970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ocation</a:t>
            </a:r>
            <a:r>
              <a:rPr dirty="0" sz="1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0407" y="3417831"/>
            <a:ext cx="420370" cy="10566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59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private</a:t>
            </a:r>
            <a:endParaRPr sz="1400">
              <a:latin typeface="Arial"/>
              <a:cs typeface="Arial"/>
            </a:endParaRPr>
          </a:p>
          <a:p>
            <a:pPr marL="911860">
              <a:lnSpc>
                <a:spcPts val="1590"/>
              </a:lnSpc>
            </a:pP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169517" y="3463701"/>
            <a:ext cx="986790" cy="110236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>
              <a:lnSpc>
                <a:spcPct val="887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part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institution’s education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400" spc="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activity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362196" y="1678402"/>
            <a:ext cx="3154680" cy="2867025"/>
            <a:chOff x="2362196" y="1678402"/>
            <a:chExt cx="3154680" cy="2867025"/>
          </a:xfrm>
        </p:grpSpPr>
        <p:sp>
          <p:nvSpPr>
            <p:cNvPr id="22" name="object 22"/>
            <p:cNvSpPr/>
            <p:nvPr/>
          </p:nvSpPr>
          <p:spPr>
            <a:xfrm>
              <a:off x="2698702" y="3627170"/>
              <a:ext cx="766445" cy="766445"/>
            </a:xfrm>
            <a:custGeom>
              <a:avLst/>
              <a:gdLst/>
              <a:ahLst/>
              <a:cxnLst/>
              <a:rect l="l" t="t" r="r" b="b"/>
              <a:pathLst>
                <a:path w="766445" h="766445">
                  <a:moveTo>
                    <a:pt x="674408" y="0"/>
                  </a:moveTo>
                  <a:lnTo>
                    <a:pt x="383211" y="291034"/>
                  </a:lnTo>
                  <a:lnTo>
                    <a:pt x="92014" y="0"/>
                  </a:lnTo>
                  <a:lnTo>
                    <a:pt x="0" y="91963"/>
                  </a:lnTo>
                  <a:lnTo>
                    <a:pt x="291197" y="382997"/>
                  </a:lnTo>
                  <a:lnTo>
                    <a:pt x="0" y="674032"/>
                  </a:lnTo>
                  <a:lnTo>
                    <a:pt x="92014" y="765995"/>
                  </a:lnTo>
                  <a:lnTo>
                    <a:pt x="383211" y="474959"/>
                  </a:lnTo>
                  <a:lnTo>
                    <a:pt x="674408" y="765995"/>
                  </a:lnTo>
                  <a:lnTo>
                    <a:pt x="766422" y="674032"/>
                  </a:lnTo>
                  <a:lnTo>
                    <a:pt x="475225" y="382997"/>
                  </a:lnTo>
                  <a:lnTo>
                    <a:pt x="766422" y="91963"/>
                  </a:lnTo>
                  <a:lnTo>
                    <a:pt x="674408" y="0"/>
                  </a:lnTo>
                  <a:close/>
                </a:path>
              </a:pathLst>
            </a:custGeom>
            <a:solidFill>
              <a:srgbClr val="477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551483" y="3489803"/>
              <a:ext cx="1050925" cy="1050925"/>
            </a:xfrm>
            <a:custGeom>
              <a:avLst/>
              <a:gdLst/>
              <a:ahLst/>
              <a:cxnLst/>
              <a:rect l="l" t="t" r="r" b="b"/>
              <a:pathLst>
                <a:path w="1050925" h="1050925">
                  <a:moveTo>
                    <a:pt x="525251" y="1050503"/>
                  </a:moveTo>
                  <a:lnTo>
                    <a:pt x="477443" y="1048356"/>
                  </a:lnTo>
                  <a:lnTo>
                    <a:pt x="430837" y="1042040"/>
                  </a:lnTo>
                  <a:lnTo>
                    <a:pt x="385619" y="1031740"/>
                  </a:lnTo>
                  <a:lnTo>
                    <a:pt x="341974" y="1017642"/>
                  </a:lnTo>
                  <a:lnTo>
                    <a:pt x="300088" y="999930"/>
                  </a:lnTo>
                  <a:lnTo>
                    <a:pt x="260147" y="978791"/>
                  </a:lnTo>
                  <a:lnTo>
                    <a:pt x="222335" y="954409"/>
                  </a:lnTo>
                  <a:lnTo>
                    <a:pt x="186838" y="926970"/>
                  </a:lnTo>
                  <a:lnTo>
                    <a:pt x="153842" y="896660"/>
                  </a:lnTo>
                  <a:lnTo>
                    <a:pt x="123532" y="863664"/>
                  </a:lnTo>
                  <a:lnTo>
                    <a:pt x="96094" y="828167"/>
                  </a:lnTo>
                  <a:lnTo>
                    <a:pt x="71712" y="790356"/>
                  </a:lnTo>
                  <a:lnTo>
                    <a:pt x="50572" y="750414"/>
                  </a:lnTo>
                  <a:lnTo>
                    <a:pt x="32861" y="708528"/>
                  </a:lnTo>
                  <a:lnTo>
                    <a:pt x="18762" y="664884"/>
                  </a:lnTo>
                  <a:lnTo>
                    <a:pt x="8462" y="619666"/>
                  </a:lnTo>
                  <a:lnTo>
                    <a:pt x="2146" y="573060"/>
                  </a:lnTo>
                  <a:lnTo>
                    <a:pt x="0" y="525251"/>
                  </a:lnTo>
                  <a:lnTo>
                    <a:pt x="2146" y="477443"/>
                  </a:lnTo>
                  <a:lnTo>
                    <a:pt x="8462" y="430837"/>
                  </a:lnTo>
                  <a:lnTo>
                    <a:pt x="18762" y="385619"/>
                  </a:lnTo>
                  <a:lnTo>
                    <a:pt x="32861" y="341974"/>
                  </a:lnTo>
                  <a:lnTo>
                    <a:pt x="50572" y="300088"/>
                  </a:lnTo>
                  <a:lnTo>
                    <a:pt x="71712" y="260147"/>
                  </a:lnTo>
                  <a:lnTo>
                    <a:pt x="96094" y="222335"/>
                  </a:lnTo>
                  <a:lnTo>
                    <a:pt x="123532" y="186838"/>
                  </a:lnTo>
                  <a:lnTo>
                    <a:pt x="153842" y="153842"/>
                  </a:lnTo>
                  <a:lnTo>
                    <a:pt x="186838" y="123532"/>
                  </a:lnTo>
                  <a:lnTo>
                    <a:pt x="222335" y="96094"/>
                  </a:lnTo>
                  <a:lnTo>
                    <a:pt x="260147" y="71712"/>
                  </a:lnTo>
                  <a:lnTo>
                    <a:pt x="300088" y="50572"/>
                  </a:lnTo>
                  <a:lnTo>
                    <a:pt x="341974" y="32861"/>
                  </a:lnTo>
                  <a:lnTo>
                    <a:pt x="385619" y="18762"/>
                  </a:lnTo>
                  <a:lnTo>
                    <a:pt x="430837" y="8462"/>
                  </a:lnTo>
                  <a:lnTo>
                    <a:pt x="477443" y="2146"/>
                  </a:lnTo>
                  <a:lnTo>
                    <a:pt x="525251" y="0"/>
                  </a:lnTo>
                  <a:lnTo>
                    <a:pt x="573060" y="2146"/>
                  </a:lnTo>
                  <a:lnTo>
                    <a:pt x="619666" y="8462"/>
                  </a:lnTo>
                  <a:lnTo>
                    <a:pt x="664884" y="18762"/>
                  </a:lnTo>
                  <a:lnTo>
                    <a:pt x="708528" y="32861"/>
                  </a:lnTo>
                  <a:lnTo>
                    <a:pt x="750414" y="50572"/>
                  </a:lnTo>
                  <a:lnTo>
                    <a:pt x="790356" y="71712"/>
                  </a:lnTo>
                  <a:lnTo>
                    <a:pt x="828167" y="96094"/>
                  </a:lnTo>
                  <a:lnTo>
                    <a:pt x="863664" y="123532"/>
                  </a:lnTo>
                  <a:lnTo>
                    <a:pt x="896660" y="153842"/>
                  </a:lnTo>
                  <a:lnTo>
                    <a:pt x="926970" y="186838"/>
                  </a:lnTo>
                  <a:lnTo>
                    <a:pt x="954409" y="222335"/>
                  </a:lnTo>
                  <a:lnTo>
                    <a:pt x="978791" y="260147"/>
                  </a:lnTo>
                  <a:lnTo>
                    <a:pt x="999930" y="300088"/>
                  </a:lnTo>
                  <a:lnTo>
                    <a:pt x="1017642" y="341974"/>
                  </a:lnTo>
                  <a:lnTo>
                    <a:pt x="1031740" y="385619"/>
                  </a:lnTo>
                  <a:lnTo>
                    <a:pt x="1042040" y="430837"/>
                  </a:lnTo>
                  <a:lnTo>
                    <a:pt x="1048356" y="477443"/>
                  </a:lnTo>
                  <a:lnTo>
                    <a:pt x="1050503" y="525251"/>
                  </a:lnTo>
                  <a:lnTo>
                    <a:pt x="1048356" y="573060"/>
                  </a:lnTo>
                  <a:lnTo>
                    <a:pt x="1042040" y="619666"/>
                  </a:lnTo>
                  <a:lnTo>
                    <a:pt x="1031740" y="664884"/>
                  </a:lnTo>
                  <a:lnTo>
                    <a:pt x="1017642" y="708528"/>
                  </a:lnTo>
                  <a:lnTo>
                    <a:pt x="999930" y="750414"/>
                  </a:lnTo>
                  <a:lnTo>
                    <a:pt x="978791" y="790356"/>
                  </a:lnTo>
                  <a:lnTo>
                    <a:pt x="954409" y="828167"/>
                  </a:lnTo>
                  <a:lnTo>
                    <a:pt x="926970" y="863664"/>
                  </a:lnTo>
                  <a:lnTo>
                    <a:pt x="896660" y="896660"/>
                  </a:lnTo>
                  <a:lnTo>
                    <a:pt x="863664" y="926970"/>
                  </a:lnTo>
                  <a:lnTo>
                    <a:pt x="828167" y="954409"/>
                  </a:lnTo>
                  <a:lnTo>
                    <a:pt x="790356" y="978791"/>
                  </a:lnTo>
                  <a:lnTo>
                    <a:pt x="750414" y="999930"/>
                  </a:lnTo>
                  <a:lnTo>
                    <a:pt x="708528" y="1017642"/>
                  </a:lnTo>
                  <a:lnTo>
                    <a:pt x="664884" y="1031740"/>
                  </a:lnTo>
                  <a:lnTo>
                    <a:pt x="619666" y="1042040"/>
                  </a:lnTo>
                  <a:lnTo>
                    <a:pt x="573060" y="1048356"/>
                  </a:lnTo>
                  <a:lnTo>
                    <a:pt x="525251" y="105050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62196" y="1678402"/>
              <a:ext cx="3154680" cy="1527810"/>
            </a:xfrm>
            <a:custGeom>
              <a:avLst/>
              <a:gdLst/>
              <a:ahLst/>
              <a:cxnLst/>
              <a:rect l="l" t="t" r="r" b="b"/>
              <a:pathLst>
                <a:path w="3154679" h="1527810">
                  <a:moveTo>
                    <a:pt x="0" y="152714"/>
                  </a:moveTo>
                  <a:lnTo>
                    <a:pt x="0" y="1374495"/>
                  </a:lnTo>
                  <a:lnTo>
                    <a:pt x="7785" y="1422768"/>
                  </a:lnTo>
                  <a:lnTo>
                    <a:pt x="29466" y="1464693"/>
                  </a:lnTo>
                  <a:lnTo>
                    <a:pt x="62527" y="1497753"/>
                  </a:lnTo>
                  <a:lnTo>
                    <a:pt x="104451" y="1519434"/>
                  </a:lnTo>
                  <a:lnTo>
                    <a:pt x="152725" y="1527220"/>
                  </a:lnTo>
                  <a:lnTo>
                    <a:pt x="3001965" y="1527220"/>
                  </a:lnTo>
                  <a:lnTo>
                    <a:pt x="3050233" y="1519434"/>
                  </a:lnTo>
                  <a:lnTo>
                    <a:pt x="3092154" y="1497753"/>
                  </a:lnTo>
                  <a:lnTo>
                    <a:pt x="3125213" y="1464693"/>
                  </a:lnTo>
                  <a:lnTo>
                    <a:pt x="3146894" y="1422768"/>
                  </a:lnTo>
                  <a:lnTo>
                    <a:pt x="3154680" y="1374495"/>
                  </a:lnTo>
                  <a:lnTo>
                    <a:pt x="3154680" y="152714"/>
                  </a:lnTo>
                  <a:lnTo>
                    <a:pt x="3146894" y="104446"/>
                  </a:lnTo>
                  <a:lnTo>
                    <a:pt x="3125213" y="62525"/>
                  </a:lnTo>
                  <a:lnTo>
                    <a:pt x="3092154" y="29466"/>
                  </a:lnTo>
                  <a:lnTo>
                    <a:pt x="3050233" y="7785"/>
                  </a:lnTo>
                  <a:lnTo>
                    <a:pt x="3001965" y="0"/>
                  </a:lnTo>
                  <a:lnTo>
                    <a:pt x="152725" y="0"/>
                  </a:lnTo>
                  <a:lnTo>
                    <a:pt x="104451" y="7785"/>
                  </a:lnTo>
                  <a:lnTo>
                    <a:pt x="62527" y="29466"/>
                  </a:lnTo>
                  <a:lnTo>
                    <a:pt x="29466" y="62525"/>
                  </a:lnTo>
                  <a:lnTo>
                    <a:pt x="7785" y="104446"/>
                  </a:lnTo>
                  <a:lnTo>
                    <a:pt x="0" y="152714"/>
                  </a:lnTo>
                  <a:close/>
                </a:path>
              </a:pathLst>
            </a:custGeom>
            <a:solidFill>
              <a:srgbClr val="959E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3942791" y="1850694"/>
            <a:ext cx="608965" cy="118237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700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No,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occurs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outside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United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States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243393" y="1943445"/>
            <a:ext cx="46990" cy="6142355"/>
          </a:xfrm>
          <a:custGeom>
            <a:avLst/>
            <a:gdLst/>
            <a:ahLst/>
            <a:cxnLst/>
            <a:rect l="l" t="t" r="r" b="b"/>
            <a:pathLst>
              <a:path w="46989" h="6142355">
                <a:moveTo>
                  <a:pt x="0" y="0"/>
                </a:moveTo>
                <a:lnTo>
                  <a:pt x="0" y="6142014"/>
                </a:lnTo>
                <a:lnTo>
                  <a:pt x="46421" y="6142014"/>
                </a:lnTo>
                <a:lnTo>
                  <a:pt x="46421" y="0"/>
                </a:lnTo>
                <a:lnTo>
                  <a:pt x="0" y="0"/>
                </a:lnTo>
                <a:close/>
              </a:path>
            </a:pathLst>
          </a:custGeom>
          <a:solidFill>
            <a:srgbClr val="CBC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27" name="object 27"/>
          <p:cNvGrpSpPr/>
          <p:nvPr/>
        </p:nvGrpSpPr>
        <p:grpSpPr>
          <a:xfrm>
            <a:off x="2546403" y="1911682"/>
            <a:ext cx="2748915" cy="6179185"/>
            <a:chOff x="2546403" y="1911682"/>
            <a:chExt cx="2748915" cy="6179185"/>
          </a:xfrm>
        </p:grpSpPr>
        <p:sp>
          <p:nvSpPr>
            <p:cNvPr id="28" name="object 28"/>
            <p:cNvSpPr/>
            <p:nvPr/>
          </p:nvSpPr>
          <p:spPr>
            <a:xfrm>
              <a:off x="2698702" y="2054129"/>
              <a:ext cx="766445" cy="766445"/>
            </a:xfrm>
            <a:custGeom>
              <a:avLst/>
              <a:gdLst/>
              <a:ahLst/>
              <a:cxnLst/>
              <a:rect l="l" t="t" r="r" b="b"/>
              <a:pathLst>
                <a:path w="766445" h="766444">
                  <a:moveTo>
                    <a:pt x="674408" y="0"/>
                  </a:moveTo>
                  <a:lnTo>
                    <a:pt x="383211" y="291034"/>
                  </a:lnTo>
                  <a:lnTo>
                    <a:pt x="92014" y="0"/>
                  </a:lnTo>
                  <a:lnTo>
                    <a:pt x="0" y="91961"/>
                  </a:lnTo>
                  <a:lnTo>
                    <a:pt x="291197" y="382997"/>
                  </a:lnTo>
                  <a:lnTo>
                    <a:pt x="0" y="674032"/>
                  </a:lnTo>
                  <a:lnTo>
                    <a:pt x="92014" y="765994"/>
                  </a:lnTo>
                  <a:lnTo>
                    <a:pt x="383211" y="474959"/>
                  </a:lnTo>
                  <a:lnTo>
                    <a:pt x="674408" y="765994"/>
                  </a:lnTo>
                  <a:lnTo>
                    <a:pt x="766422" y="674032"/>
                  </a:lnTo>
                  <a:lnTo>
                    <a:pt x="475225" y="382997"/>
                  </a:lnTo>
                  <a:lnTo>
                    <a:pt x="766422" y="91961"/>
                  </a:lnTo>
                  <a:lnTo>
                    <a:pt x="674408" y="0"/>
                  </a:lnTo>
                  <a:close/>
                </a:path>
              </a:pathLst>
            </a:custGeom>
            <a:solidFill>
              <a:srgbClr val="477B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2551483" y="1916762"/>
              <a:ext cx="1050925" cy="1050925"/>
            </a:xfrm>
            <a:custGeom>
              <a:avLst/>
              <a:gdLst/>
              <a:ahLst/>
              <a:cxnLst/>
              <a:rect l="l" t="t" r="r" b="b"/>
              <a:pathLst>
                <a:path w="1050925" h="1050925">
                  <a:moveTo>
                    <a:pt x="525251" y="1050503"/>
                  </a:moveTo>
                  <a:lnTo>
                    <a:pt x="477443" y="1048356"/>
                  </a:lnTo>
                  <a:lnTo>
                    <a:pt x="430837" y="1042040"/>
                  </a:lnTo>
                  <a:lnTo>
                    <a:pt x="385619" y="1031740"/>
                  </a:lnTo>
                  <a:lnTo>
                    <a:pt x="341974" y="1017642"/>
                  </a:lnTo>
                  <a:lnTo>
                    <a:pt x="300088" y="999930"/>
                  </a:lnTo>
                  <a:lnTo>
                    <a:pt x="260147" y="978791"/>
                  </a:lnTo>
                  <a:lnTo>
                    <a:pt x="222335" y="954409"/>
                  </a:lnTo>
                  <a:lnTo>
                    <a:pt x="186838" y="926970"/>
                  </a:lnTo>
                  <a:lnTo>
                    <a:pt x="153842" y="896660"/>
                  </a:lnTo>
                  <a:lnTo>
                    <a:pt x="123532" y="863664"/>
                  </a:lnTo>
                  <a:lnTo>
                    <a:pt x="96094" y="828167"/>
                  </a:lnTo>
                  <a:lnTo>
                    <a:pt x="71712" y="790356"/>
                  </a:lnTo>
                  <a:lnTo>
                    <a:pt x="50572" y="750414"/>
                  </a:lnTo>
                  <a:lnTo>
                    <a:pt x="32861" y="708528"/>
                  </a:lnTo>
                  <a:lnTo>
                    <a:pt x="18762" y="664884"/>
                  </a:lnTo>
                  <a:lnTo>
                    <a:pt x="8462" y="619666"/>
                  </a:lnTo>
                  <a:lnTo>
                    <a:pt x="2146" y="573060"/>
                  </a:lnTo>
                  <a:lnTo>
                    <a:pt x="0" y="525251"/>
                  </a:lnTo>
                  <a:lnTo>
                    <a:pt x="2146" y="477443"/>
                  </a:lnTo>
                  <a:lnTo>
                    <a:pt x="8462" y="430837"/>
                  </a:lnTo>
                  <a:lnTo>
                    <a:pt x="18762" y="385619"/>
                  </a:lnTo>
                  <a:lnTo>
                    <a:pt x="32861" y="341974"/>
                  </a:lnTo>
                  <a:lnTo>
                    <a:pt x="50572" y="300088"/>
                  </a:lnTo>
                  <a:lnTo>
                    <a:pt x="71712" y="260147"/>
                  </a:lnTo>
                  <a:lnTo>
                    <a:pt x="96094" y="222335"/>
                  </a:lnTo>
                  <a:lnTo>
                    <a:pt x="123532" y="186838"/>
                  </a:lnTo>
                  <a:lnTo>
                    <a:pt x="153842" y="153842"/>
                  </a:lnTo>
                  <a:lnTo>
                    <a:pt x="186838" y="123532"/>
                  </a:lnTo>
                  <a:lnTo>
                    <a:pt x="222335" y="96094"/>
                  </a:lnTo>
                  <a:lnTo>
                    <a:pt x="260147" y="71712"/>
                  </a:lnTo>
                  <a:lnTo>
                    <a:pt x="300088" y="50572"/>
                  </a:lnTo>
                  <a:lnTo>
                    <a:pt x="341974" y="32861"/>
                  </a:lnTo>
                  <a:lnTo>
                    <a:pt x="385619" y="18762"/>
                  </a:lnTo>
                  <a:lnTo>
                    <a:pt x="430837" y="8462"/>
                  </a:lnTo>
                  <a:lnTo>
                    <a:pt x="477443" y="2146"/>
                  </a:lnTo>
                  <a:lnTo>
                    <a:pt x="525251" y="0"/>
                  </a:lnTo>
                  <a:lnTo>
                    <a:pt x="573060" y="2146"/>
                  </a:lnTo>
                  <a:lnTo>
                    <a:pt x="619666" y="8462"/>
                  </a:lnTo>
                  <a:lnTo>
                    <a:pt x="664884" y="18762"/>
                  </a:lnTo>
                  <a:lnTo>
                    <a:pt x="708528" y="32861"/>
                  </a:lnTo>
                  <a:lnTo>
                    <a:pt x="750414" y="50572"/>
                  </a:lnTo>
                  <a:lnTo>
                    <a:pt x="790356" y="71712"/>
                  </a:lnTo>
                  <a:lnTo>
                    <a:pt x="828167" y="96094"/>
                  </a:lnTo>
                  <a:lnTo>
                    <a:pt x="863664" y="123532"/>
                  </a:lnTo>
                  <a:lnTo>
                    <a:pt x="896660" y="153842"/>
                  </a:lnTo>
                  <a:lnTo>
                    <a:pt x="926970" y="186838"/>
                  </a:lnTo>
                  <a:lnTo>
                    <a:pt x="954409" y="222335"/>
                  </a:lnTo>
                  <a:lnTo>
                    <a:pt x="978791" y="260147"/>
                  </a:lnTo>
                  <a:lnTo>
                    <a:pt x="999930" y="300088"/>
                  </a:lnTo>
                  <a:lnTo>
                    <a:pt x="1017642" y="341974"/>
                  </a:lnTo>
                  <a:lnTo>
                    <a:pt x="1031740" y="385619"/>
                  </a:lnTo>
                  <a:lnTo>
                    <a:pt x="1042040" y="430837"/>
                  </a:lnTo>
                  <a:lnTo>
                    <a:pt x="1048356" y="477443"/>
                  </a:lnTo>
                  <a:lnTo>
                    <a:pt x="1050503" y="525251"/>
                  </a:lnTo>
                  <a:lnTo>
                    <a:pt x="1048356" y="573060"/>
                  </a:lnTo>
                  <a:lnTo>
                    <a:pt x="1042040" y="619666"/>
                  </a:lnTo>
                  <a:lnTo>
                    <a:pt x="1031740" y="664884"/>
                  </a:lnTo>
                  <a:lnTo>
                    <a:pt x="1017642" y="708528"/>
                  </a:lnTo>
                  <a:lnTo>
                    <a:pt x="999930" y="750414"/>
                  </a:lnTo>
                  <a:lnTo>
                    <a:pt x="978791" y="790356"/>
                  </a:lnTo>
                  <a:lnTo>
                    <a:pt x="954409" y="828167"/>
                  </a:lnTo>
                  <a:lnTo>
                    <a:pt x="926970" y="863664"/>
                  </a:lnTo>
                  <a:lnTo>
                    <a:pt x="896660" y="896660"/>
                  </a:lnTo>
                  <a:lnTo>
                    <a:pt x="863664" y="926970"/>
                  </a:lnTo>
                  <a:lnTo>
                    <a:pt x="828167" y="954409"/>
                  </a:lnTo>
                  <a:lnTo>
                    <a:pt x="790356" y="978791"/>
                  </a:lnTo>
                  <a:lnTo>
                    <a:pt x="750414" y="999930"/>
                  </a:lnTo>
                  <a:lnTo>
                    <a:pt x="708528" y="1017642"/>
                  </a:lnTo>
                  <a:lnTo>
                    <a:pt x="664884" y="1031740"/>
                  </a:lnTo>
                  <a:lnTo>
                    <a:pt x="619666" y="1042040"/>
                  </a:lnTo>
                  <a:lnTo>
                    <a:pt x="573060" y="1048356"/>
                  </a:lnTo>
                  <a:lnTo>
                    <a:pt x="525251" y="105050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5243393" y="1943445"/>
              <a:ext cx="46990" cy="6142355"/>
            </a:xfrm>
            <a:custGeom>
              <a:avLst/>
              <a:gdLst/>
              <a:ahLst/>
              <a:cxnLst/>
              <a:rect l="l" t="t" r="r" b="b"/>
              <a:pathLst>
                <a:path w="46989" h="6142355">
                  <a:moveTo>
                    <a:pt x="46421" y="6142014"/>
                  </a:moveTo>
                  <a:lnTo>
                    <a:pt x="46421" y="0"/>
                  </a:lnTo>
                  <a:lnTo>
                    <a:pt x="0" y="0"/>
                  </a:lnTo>
                  <a:lnTo>
                    <a:pt x="0" y="6142014"/>
                  </a:lnTo>
                  <a:lnTo>
                    <a:pt x="46421" y="6142014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99296"/>
            <a:ext cx="1838325" cy="65347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held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house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university-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recognized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Greek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organization.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became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drunk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upstairs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attendee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forced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believes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attendee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resident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house.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83096"/>
            <a:ext cx="1838325" cy="655065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tailgate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drunk,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flirt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walk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apartment,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located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immediately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across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street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campus.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sidewalk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begins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grope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stop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pushes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A’s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hands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away.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840305"/>
            <a:ext cx="1521460" cy="64935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symposium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held</a:t>
            </a:r>
            <a:endParaRPr sz="1600">
              <a:latin typeface="Arial"/>
              <a:cs typeface="Arial"/>
            </a:endParaRPr>
          </a:p>
          <a:p>
            <a:pPr marL="12700" marR="16446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nearby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private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accompanied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travel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university-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owned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van.</a:t>
            </a:r>
            <a:r>
              <a:rPr dirty="0" sz="1600" spc="4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post-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symposium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reception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private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college’s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alumni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center,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groped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drunk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attendee.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7009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91772" y="1935869"/>
            <a:ext cx="594360" cy="64109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joint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K-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school?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78187" y="1774266"/>
            <a:ext cx="594360" cy="6572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memorandum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understanding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similar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agreement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specifies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obligations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addressed?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2894116"/>
            <a:ext cx="348615" cy="54400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about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misconduct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happens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abroad?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732" y="2072209"/>
            <a:ext cx="2042160" cy="39427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response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sex</a:t>
            </a:r>
            <a:endParaRPr sz="1600">
              <a:latin typeface="Arial"/>
              <a:cs typeface="Arial"/>
            </a:endParaRPr>
          </a:p>
          <a:p>
            <a:pPr marL="148590" marR="33020">
              <a:lnSpc>
                <a:spcPct val="140000"/>
              </a:lnSpc>
            </a:pP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sex-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 </a:t>
            </a:r>
            <a:r>
              <a:rPr dirty="0" sz="1600">
                <a:latin typeface="Arial"/>
                <a:cs typeface="Arial"/>
              </a:rPr>
              <a:t>“in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United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States”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4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things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happen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abroad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misconduct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occurring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United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13160" y="6487197"/>
            <a:ext cx="1454785" cy="1454150"/>
            <a:chOff x="3413160" y="6487197"/>
            <a:chExt cx="1454785" cy="1454150"/>
          </a:xfrm>
        </p:grpSpPr>
        <p:sp>
          <p:nvSpPr>
            <p:cNvPr id="7" name="object 7"/>
            <p:cNvSpPr/>
            <p:nvPr/>
          </p:nvSpPr>
          <p:spPr>
            <a:xfrm>
              <a:off x="3423225" y="6497262"/>
              <a:ext cx="1434465" cy="1433830"/>
            </a:xfrm>
            <a:custGeom>
              <a:avLst/>
              <a:gdLst/>
              <a:ahLst/>
              <a:cxnLst/>
              <a:rect l="l" t="t" r="r" b="b"/>
              <a:pathLst>
                <a:path w="1434464" h="1433829">
                  <a:moveTo>
                    <a:pt x="0" y="716713"/>
                  </a:moveTo>
                  <a:lnTo>
                    <a:pt x="1524" y="763865"/>
                  </a:lnTo>
                  <a:lnTo>
                    <a:pt x="6034" y="810198"/>
                  </a:lnTo>
                  <a:lnTo>
                    <a:pt x="13435" y="855619"/>
                  </a:lnTo>
                  <a:lnTo>
                    <a:pt x="23633" y="900032"/>
                  </a:lnTo>
                  <a:lnTo>
                    <a:pt x="36535" y="943345"/>
                  </a:lnTo>
                  <a:lnTo>
                    <a:pt x="52045" y="985463"/>
                  </a:lnTo>
                  <a:lnTo>
                    <a:pt x="70070" y="1026292"/>
                  </a:lnTo>
                  <a:lnTo>
                    <a:pt x="90515" y="1065738"/>
                  </a:lnTo>
                  <a:lnTo>
                    <a:pt x="113286" y="1103706"/>
                  </a:lnTo>
                  <a:lnTo>
                    <a:pt x="138289" y="1140102"/>
                  </a:lnTo>
                  <a:lnTo>
                    <a:pt x="165430" y="1174833"/>
                  </a:lnTo>
                  <a:lnTo>
                    <a:pt x="194615" y="1207803"/>
                  </a:lnTo>
                  <a:lnTo>
                    <a:pt x="225749" y="1238920"/>
                  </a:lnTo>
                  <a:lnTo>
                    <a:pt x="258738" y="1268088"/>
                  </a:lnTo>
                  <a:lnTo>
                    <a:pt x="293488" y="1295214"/>
                  </a:lnTo>
                  <a:lnTo>
                    <a:pt x="329905" y="1320203"/>
                  </a:lnTo>
                  <a:lnTo>
                    <a:pt x="367894" y="1342962"/>
                  </a:lnTo>
                  <a:lnTo>
                    <a:pt x="407361" y="1363396"/>
                  </a:lnTo>
                  <a:lnTo>
                    <a:pt x="448213" y="1381410"/>
                  </a:lnTo>
                  <a:lnTo>
                    <a:pt x="490355" y="1396912"/>
                  </a:lnTo>
                  <a:lnTo>
                    <a:pt x="533692" y="1409806"/>
                  </a:lnTo>
                  <a:lnTo>
                    <a:pt x="578131" y="1419999"/>
                  </a:lnTo>
                  <a:lnTo>
                    <a:pt x="623577" y="1427396"/>
                  </a:lnTo>
                  <a:lnTo>
                    <a:pt x="669936" y="1431903"/>
                  </a:lnTo>
                  <a:lnTo>
                    <a:pt x="717114" y="1433427"/>
                  </a:lnTo>
                  <a:lnTo>
                    <a:pt x="764292" y="1431903"/>
                  </a:lnTo>
                  <a:lnTo>
                    <a:pt x="810651" y="1427396"/>
                  </a:lnTo>
                  <a:lnTo>
                    <a:pt x="856097" y="1419999"/>
                  </a:lnTo>
                  <a:lnTo>
                    <a:pt x="900535" y="1409806"/>
                  </a:lnTo>
                  <a:lnTo>
                    <a:pt x="943873" y="1396912"/>
                  </a:lnTo>
                  <a:lnTo>
                    <a:pt x="986014" y="1381410"/>
                  </a:lnTo>
                  <a:lnTo>
                    <a:pt x="1026866" y="1363396"/>
                  </a:lnTo>
                  <a:lnTo>
                    <a:pt x="1066333" y="1342962"/>
                  </a:lnTo>
                  <a:lnTo>
                    <a:pt x="1104323" y="1320203"/>
                  </a:lnTo>
                  <a:lnTo>
                    <a:pt x="1140739" y="1295214"/>
                  </a:lnTo>
                  <a:lnTo>
                    <a:pt x="1175489" y="1268088"/>
                  </a:lnTo>
                  <a:lnTo>
                    <a:pt x="1208478" y="1238920"/>
                  </a:lnTo>
                  <a:lnTo>
                    <a:pt x="1239612" y="1207803"/>
                  </a:lnTo>
                  <a:lnTo>
                    <a:pt x="1268797" y="1174833"/>
                  </a:lnTo>
                  <a:lnTo>
                    <a:pt x="1295938" y="1140102"/>
                  </a:lnTo>
                  <a:lnTo>
                    <a:pt x="1320941" y="1103706"/>
                  </a:lnTo>
                  <a:lnTo>
                    <a:pt x="1343713" y="1065738"/>
                  </a:lnTo>
                  <a:lnTo>
                    <a:pt x="1364158" y="1026292"/>
                  </a:lnTo>
                  <a:lnTo>
                    <a:pt x="1382183" y="985463"/>
                  </a:lnTo>
                  <a:lnTo>
                    <a:pt x="1397693" y="943345"/>
                  </a:lnTo>
                  <a:lnTo>
                    <a:pt x="1410594" y="900032"/>
                  </a:lnTo>
                  <a:lnTo>
                    <a:pt x="1420793" y="855619"/>
                  </a:lnTo>
                  <a:lnTo>
                    <a:pt x="1428194" y="810198"/>
                  </a:lnTo>
                  <a:lnTo>
                    <a:pt x="1432704" y="763865"/>
                  </a:lnTo>
                  <a:lnTo>
                    <a:pt x="1434228" y="716713"/>
                  </a:lnTo>
                  <a:lnTo>
                    <a:pt x="1432704" y="669561"/>
                  </a:lnTo>
                  <a:lnTo>
                    <a:pt x="1428194" y="623228"/>
                  </a:lnTo>
                  <a:lnTo>
                    <a:pt x="1420793" y="577808"/>
                  </a:lnTo>
                  <a:lnTo>
                    <a:pt x="1410594" y="533394"/>
                  </a:lnTo>
                  <a:lnTo>
                    <a:pt x="1397693" y="490081"/>
                  </a:lnTo>
                  <a:lnTo>
                    <a:pt x="1382183" y="447963"/>
                  </a:lnTo>
                  <a:lnTo>
                    <a:pt x="1364158" y="407134"/>
                  </a:lnTo>
                  <a:lnTo>
                    <a:pt x="1343713" y="367688"/>
                  </a:lnTo>
                  <a:lnTo>
                    <a:pt x="1320941" y="329720"/>
                  </a:lnTo>
                  <a:lnTo>
                    <a:pt x="1295938" y="293324"/>
                  </a:lnTo>
                  <a:lnTo>
                    <a:pt x="1268797" y="258593"/>
                  </a:lnTo>
                  <a:lnTo>
                    <a:pt x="1239612" y="225623"/>
                  </a:lnTo>
                  <a:lnTo>
                    <a:pt x="1208478" y="194506"/>
                  </a:lnTo>
                  <a:lnTo>
                    <a:pt x="1175489" y="165338"/>
                  </a:lnTo>
                  <a:lnTo>
                    <a:pt x="1140739" y="138212"/>
                  </a:lnTo>
                  <a:lnTo>
                    <a:pt x="1104323" y="113223"/>
                  </a:lnTo>
                  <a:lnTo>
                    <a:pt x="1066333" y="90464"/>
                  </a:lnTo>
                  <a:lnTo>
                    <a:pt x="1026866" y="70030"/>
                  </a:lnTo>
                  <a:lnTo>
                    <a:pt x="986014" y="52016"/>
                  </a:lnTo>
                  <a:lnTo>
                    <a:pt x="943873" y="36514"/>
                  </a:lnTo>
                  <a:lnTo>
                    <a:pt x="900535" y="23620"/>
                  </a:lnTo>
                  <a:lnTo>
                    <a:pt x="856097" y="13427"/>
                  </a:lnTo>
                  <a:lnTo>
                    <a:pt x="810651" y="6030"/>
                  </a:lnTo>
                  <a:lnTo>
                    <a:pt x="764292" y="1523"/>
                  </a:lnTo>
                  <a:lnTo>
                    <a:pt x="717114" y="0"/>
                  </a:lnTo>
                  <a:lnTo>
                    <a:pt x="669936" y="1523"/>
                  </a:lnTo>
                  <a:lnTo>
                    <a:pt x="623577" y="6030"/>
                  </a:lnTo>
                  <a:lnTo>
                    <a:pt x="578131" y="13427"/>
                  </a:lnTo>
                  <a:lnTo>
                    <a:pt x="533692" y="23620"/>
                  </a:lnTo>
                  <a:lnTo>
                    <a:pt x="490355" y="36514"/>
                  </a:lnTo>
                  <a:lnTo>
                    <a:pt x="448213" y="52016"/>
                  </a:lnTo>
                  <a:lnTo>
                    <a:pt x="407361" y="70030"/>
                  </a:lnTo>
                  <a:lnTo>
                    <a:pt x="367894" y="90464"/>
                  </a:lnTo>
                  <a:lnTo>
                    <a:pt x="329905" y="113223"/>
                  </a:lnTo>
                  <a:lnTo>
                    <a:pt x="293488" y="138212"/>
                  </a:lnTo>
                  <a:lnTo>
                    <a:pt x="258738" y="165338"/>
                  </a:lnTo>
                  <a:lnTo>
                    <a:pt x="225749" y="194506"/>
                  </a:lnTo>
                  <a:lnTo>
                    <a:pt x="194615" y="225623"/>
                  </a:lnTo>
                  <a:lnTo>
                    <a:pt x="165430" y="258593"/>
                  </a:lnTo>
                  <a:lnTo>
                    <a:pt x="138289" y="293324"/>
                  </a:lnTo>
                  <a:lnTo>
                    <a:pt x="113286" y="329720"/>
                  </a:lnTo>
                  <a:lnTo>
                    <a:pt x="90515" y="367688"/>
                  </a:lnTo>
                  <a:lnTo>
                    <a:pt x="70070" y="407134"/>
                  </a:lnTo>
                  <a:lnTo>
                    <a:pt x="52045" y="447963"/>
                  </a:lnTo>
                  <a:lnTo>
                    <a:pt x="36535" y="490081"/>
                  </a:lnTo>
                  <a:lnTo>
                    <a:pt x="23633" y="533394"/>
                  </a:lnTo>
                  <a:lnTo>
                    <a:pt x="13435" y="577808"/>
                  </a:lnTo>
                  <a:lnTo>
                    <a:pt x="6034" y="623228"/>
                  </a:lnTo>
                  <a:lnTo>
                    <a:pt x="1524" y="669561"/>
                  </a:lnTo>
                  <a:lnTo>
                    <a:pt x="0" y="716713"/>
                  </a:lnTo>
                  <a:close/>
                </a:path>
                <a:path w="1434464" h="1433829">
                  <a:moveTo>
                    <a:pt x="717114" y="1357983"/>
                  </a:moveTo>
                  <a:lnTo>
                    <a:pt x="667255" y="1356082"/>
                  </a:lnTo>
                  <a:lnTo>
                    <a:pt x="618529" y="1350469"/>
                  </a:lnTo>
                  <a:lnTo>
                    <a:pt x="571049" y="1341280"/>
                  </a:lnTo>
                  <a:lnTo>
                    <a:pt x="524927" y="1328651"/>
                  </a:lnTo>
                  <a:lnTo>
                    <a:pt x="480277" y="1312717"/>
                  </a:lnTo>
                  <a:lnTo>
                    <a:pt x="437213" y="1293615"/>
                  </a:lnTo>
                  <a:lnTo>
                    <a:pt x="395847" y="1271480"/>
                  </a:lnTo>
                  <a:lnTo>
                    <a:pt x="356292" y="1246447"/>
                  </a:lnTo>
                  <a:lnTo>
                    <a:pt x="318662" y="1218654"/>
                  </a:lnTo>
                  <a:lnTo>
                    <a:pt x="283071" y="1188235"/>
                  </a:lnTo>
                  <a:lnTo>
                    <a:pt x="291091" y="1175710"/>
                  </a:lnTo>
                  <a:lnTo>
                    <a:pt x="300527" y="1164423"/>
                  </a:lnTo>
                  <a:lnTo>
                    <a:pt x="310670" y="1155612"/>
                  </a:lnTo>
                  <a:lnTo>
                    <a:pt x="320814" y="1150513"/>
                  </a:lnTo>
                  <a:lnTo>
                    <a:pt x="439704" y="1150513"/>
                  </a:lnTo>
                  <a:lnTo>
                    <a:pt x="447252" y="1150513"/>
                  </a:lnTo>
                  <a:lnTo>
                    <a:pt x="456688" y="1148627"/>
                  </a:lnTo>
                  <a:lnTo>
                    <a:pt x="462349" y="1142969"/>
                  </a:lnTo>
                  <a:lnTo>
                    <a:pt x="622757" y="1018487"/>
                  </a:lnTo>
                  <a:lnTo>
                    <a:pt x="613321" y="1009057"/>
                  </a:lnTo>
                  <a:lnTo>
                    <a:pt x="607659" y="1003399"/>
                  </a:lnTo>
                  <a:lnTo>
                    <a:pt x="598224" y="1001512"/>
                  </a:lnTo>
                  <a:lnTo>
                    <a:pt x="590675" y="1005285"/>
                  </a:lnTo>
                  <a:lnTo>
                    <a:pt x="552932" y="1027918"/>
                  </a:lnTo>
                  <a:lnTo>
                    <a:pt x="541344" y="1030747"/>
                  </a:lnTo>
                  <a:lnTo>
                    <a:pt x="530994" y="1026503"/>
                  </a:lnTo>
                  <a:lnTo>
                    <a:pt x="524537" y="1017308"/>
                  </a:lnTo>
                  <a:lnTo>
                    <a:pt x="524625" y="1005285"/>
                  </a:lnTo>
                  <a:lnTo>
                    <a:pt x="526512" y="999626"/>
                  </a:lnTo>
                  <a:lnTo>
                    <a:pt x="530287" y="995854"/>
                  </a:lnTo>
                  <a:lnTo>
                    <a:pt x="534061" y="993968"/>
                  </a:lnTo>
                  <a:lnTo>
                    <a:pt x="656725" y="931727"/>
                  </a:lnTo>
                  <a:lnTo>
                    <a:pt x="685032" y="899664"/>
                  </a:lnTo>
                  <a:lnTo>
                    <a:pt x="713339" y="816676"/>
                  </a:lnTo>
                  <a:lnTo>
                    <a:pt x="715227" y="811018"/>
                  </a:lnTo>
                  <a:lnTo>
                    <a:pt x="719001" y="807245"/>
                  </a:lnTo>
                  <a:lnTo>
                    <a:pt x="751584" y="776626"/>
                  </a:lnTo>
                  <a:lnTo>
                    <a:pt x="752969" y="765751"/>
                  </a:lnTo>
                  <a:lnTo>
                    <a:pt x="752969" y="743118"/>
                  </a:lnTo>
                  <a:lnTo>
                    <a:pt x="752969" y="737460"/>
                  </a:lnTo>
                  <a:lnTo>
                    <a:pt x="756744" y="731802"/>
                  </a:lnTo>
                  <a:lnTo>
                    <a:pt x="760518" y="728030"/>
                  </a:lnTo>
                  <a:lnTo>
                    <a:pt x="796374" y="703510"/>
                  </a:lnTo>
                  <a:lnTo>
                    <a:pt x="801652" y="698913"/>
                  </a:lnTo>
                  <a:lnTo>
                    <a:pt x="806045" y="693609"/>
                  </a:lnTo>
                  <a:lnTo>
                    <a:pt x="809377" y="687597"/>
                  </a:lnTo>
                  <a:lnTo>
                    <a:pt x="811471" y="680877"/>
                  </a:lnTo>
                  <a:lnTo>
                    <a:pt x="820907" y="641270"/>
                  </a:lnTo>
                  <a:lnTo>
                    <a:pt x="824209" y="633902"/>
                  </a:lnTo>
                  <a:lnTo>
                    <a:pt x="830342" y="629010"/>
                  </a:lnTo>
                  <a:lnTo>
                    <a:pt x="837891" y="626947"/>
                  </a:lnTo>
                  <a:lnTo>
                    <a:pt x="845439" y="628067"/>
                  </a:lnTo>
                  <a:lnTo>
                    <a:pt x="850835" y="632782"/>
                  </a:lnTo>
                  <a:lnTo>
                    <a:pt x="865962" y="643156"/>
                  </a:lnTo>
                  <a:lnTo>
                    <a:pt x="889227" y="653529"/>
                  </a:lnTo>
                  <a:lnTo>
                    <a:pt x="919038" y="658244"/>
                  </a:lnTo>
                  <a:lnTo>
                    <a:pt x="983774" y="646475"/>
                  </a:lnTo>
                  <a:lnTo>
                    <a:pt x="1031119" y="618410"/>
                  </a:lnTo>
                  <a:lnTo>
                    <a:pt x="1064967" y="584913"/>
                  </a:lnTo>
                  <a:lnTo>
                    <a:pt x="1089213" y="556848"/>
                  </a:lnTo>
                  <a:lnTo>
                    <a:pt x="1107752" y="545079"/>
                  </a:lnTo>
                  <a:lnTo>
                    <a:pt x="1169939" y="546936"/>
                  </a:lnTo>
                  <a:lnTo>
                    <a:pt x="1234427" y="551445"/>
                  </a:lnTo>
                  <a:lnTo>
                    <a:pt x="1292191" y="557014"/>
                  </a:lnTo>
                  <a:lnTo>
                    <a:pt x="1334209" y="562054"/>
                  </a:lnTo>
                  <a:lnTo>
                    <a:pt x="1347891" y="637026"/>
                  </a:lnTo>
                  <a:lnTo>
                    <a:pt x="1351724" y="675573"/>
                  </a:lnTo>
                  <a:lnTo>
                    <a:pt x="1353081" y="714827"/>
                  </a:lnTo>
                  <a:lnTo>
                    <a:pt x="1352050" y="762749"/>
                  </a:lnTo>
                  <a:lnTo>
                    <a:pt x="1347499" y="809728"/>
                  </a:lnTo>
                  <a:lnTo>
                    <a:pt x="1339558" y="855637"/>
                  </a:lnTo>
                  <a:lnTo>
                    <a:pt x="1328356" y="900352"/>
                  </a:lnTo>
                  <a:lnTo>
                    <a:pt x="1314025" y="943747"/>
                  </a:lnTo>
                  <a:lnTo>
                    <a:pt x="1296692" y="985697"/>
                  </a:lnTo>
                  <a:lnTo>
                    <a:pt x="1276488" y="1026076"/>
                  </a:lnTo>
                  <a:lnTo>
                    <a:pt x="1253543" y="1064758"/>
                  </a:lnTo>
                  <a:lnTo>
                    <a:pt x="1227986" y="1101619"/>
                  </a:lnTo>
                  <a:lnTo>
                    <a:pt x="1199947" y="1136533"/>
                  </a:lnTo>
                  <a:lnTo>
                    <a:pt x="1169556" y="1169374"/>
                  </a:lnTo>
                  <a:lnTo>
                    <a:pt x="1136943" y="1200018"/>
                  </a:lnTo>
                  <a:lnTo>
                    <a:pt x="1102236" y="1228338"/>
                  </a:lnTo>
                  <a:lnTo>
                    <a:pt x="1065567" y="1254210"/>
                  </a:lnTo>
                  <a:lnTo>
                    <a:pt x="1027065" y="1277508"/>
                  </a:lnTo>
                  <a:lnTo>
                    <a:pt x="986859" y="1298106"/>
                  </a:lnTo>
                  <a:lnTo>
                    <a:pt x="945079" y="1315879"/>
                  </a:lnTo>
                  <a:lnTo>
                    <a:pt x="901855" y="1330702"/>
                  </a:lnTo>
                  <a:lnTo>
                    <a:pt x="857317" y="1342449"/>
                  </a:lnTo>
                  <a:lnTo>
                    <a:pt x="811594" y="1350996"/>
                  </a:lnTo>
                  <a:lnTo>
                    <a:pt x="764816" y="1356215"/>
                  </a:lnTo>
                  <a:lnTo>
                    <a:pt x="717114" y="1357983"/>
                  </a:lnTo>
                  <a:close/>
                </a:path>
                <a:path w="1434464" h="1433829">
                  <a:moveTo>
                    <a:pt x="1311564" y="475294"/>
                  </a:moveTo>
                  <a:lnTo>
                    <a:pt x="1280986" y="440018"/>
                  </a:lnTo>
                  <a:lnTo>
                    <a:pt x="1246693" y="401029"/>
                  </a:lnTo>
                  <a:lnTo>
                    <a:pt x="1214169" y="365223"/>
                  </a:lnTo>
                  <a:lnTo>
                    <a:pt x="1159029" y="320075"/>
                  </a:lnTo>
                  <a:lnTo>
                    <a:pt x="1104243" y="303159"/>
                  </a:lnTo>
                  <a:lnTo>
                    <a:pt x="1094542" y="301774"/>
                  </a:lnTo>
                  <a:lnTo>
                    <a:pt x="1087436" y="281145"/>
                  </a:lnTo>
                  <a:lnTo>
                    <a:pt x="1064584" y="235761"/>
                  </a:lnTo>
                  <a:lnTo>
                    <a:pt x="1023686" y="190377"/>
                  </a:lnTo>
                  <a:lnTo>
                    <a:pt x="962442" y="169747"/>
                  </a:lnTo>
                  <a:lnTo>
                    <a:pt x="919834" y="190377"/>
                  </a:lnTo>
                  <a:lnTo>
                    <a:pt x="890495" y="235761"/>
                  </a:lnTo>
                  <a:lnTo>
                    <a:pt x="873540" y="281145"/>
                  </a:lnTo>
                  <a:lnTo>
                    <a:pt x="868085" y="301774"/>
                  </a:lnTo>
                  <a:lnTo>
                    <a:pt x="834143" y="319980"/>
                  </a:lnTo>
                  <a:lnTo>
                    <a:pt x="806019" y="349974"/>
                  </a:lnTo>
                  <a:lnTo>
                    <a:pt x="783871" y="388769"/>
                  </a:lnTo>
                  <a:lnTo>
                    <a:pt x="767857" y="433381"/>
                  </a:lnTo>
                  <a:lnTo>
                    <a:pt x="758133" y="480821"/>
                  </a:lnTo>
                  <a:lnTo>
                    <a:pt x="754857" y="528104"/>
                  </a:lnTo>
                  <a:lnTo>
                    <a:pt x="760754" y="551592"/>
                  </a:lnTo>
                  <a:lnTo>
                    <a:pt x="773728" y="583037"/>
                  </a:lnTo>
                  <a:lnTo>
                    <a:pt x="786702" y="610591"/>
                  </a:lnTo>
                  <a:lnTo>
                    <a:pt x="792599" y="622409"/>
                  </a:lnTo>
                  <a:lnTo>
                    <a:pt x="773728" y="660130"/>
                  </a:lnTo>
                  <a:lnTo>
                    <a:pt x="717114" y="660130"/>
                  </a:lnTo>
                  <a:lnTo>
                    <a:pt x="709388" y="661486"/>
                  </a:lnTo>
                  <a:lnTo>
                    <a:pt x="703432" y="665317"/>
                  </a:lnTo>
                  <a:lnTo>
                    <a:pt x="699599" y="671270"/>
                  </a:lnTo>
                  <a:lnTo>
                    <a:pt x="698242" y="678991"/>
                  </a:lnTo>
                  <a:lnTo>
                    <a:pt x="698242" y="716713"/>
                  </a:lnTo>
                  <a:lnTo>
                    <a:pt x="641628" y="716713"/>
                  </a:lnTo>
                  <a:lnTo>
                    <a:pt x="633902" y="718069"/>
                  </a:lnTo>
                  <a:lnTo>
                    <a:pt x="627946" y="721900"/>
                  </a:lnTo>
                  <a:lnTo>
                    <a:pt x="624113" y="727853"/>
                  </a:lnTo>
                  <a:lnTo>
                    <a:pt x="622757" y="735574"/>
                  </a:lnTo>
                  <a:lnTo>
                    <a:pt x="622757" y="754435"/>
                  </a:lnTo>
                  <a:lnTo>
                    <a:pt x="635967" y="775182"/>
                  </a:lnTo>
                  <a:lnTo>
                    <a:pt x="642100" y="790359"/>
                  </a:lnTo>
                  <a:lnTo>
                    <a:pt x="620869" y="829878"/>
                  </a:lnTo>
                  <a:lnTo>
                    <a:pt x="583127" y="848739"/>
                  </a:lnTo>
                  <a:lnTo>
                    <a:pt x="537098" y="834004"/>
                  </a:lnTo>
                  <a:lnTo>
                    <a:pt x="514954" y="801587"/>
                  </a:lnTo>
                  <a:lnTo>
                    <a:pt x="508024" y="769170"/>
                  </a:lnTo>
                  <a:lnTo>
                    <a:pt x="507641" y="754435"/>
                  </a:lnTo>
                  <a:lnTo>
                    <a:pt x="507641" y="712941"/>
                  </a:lnTo>
                  <a:lnTo>
                    <a:pt x="507641" y="703510"/>
                  </a:lnTo>
                  <a:lnTo>
                    <a:pt x="513302" y="695966"/>
                  </a:lnTo>
                  <a:lnTo>
                    <a:pt x="522738" y="694080"/>
                  </a:lnTo>
                  <a:lnTo>
                    <a:pt x="569917" y="682763"/>
                  </a:lnTo>
                  <a:lnTo>
                    <a:pt x="577465" y="680877"/>
                  </a:lnTo>
                  <a:lnTo>
                    <a:pt x="585014" y="673333"/>
                  </a:lnTo>
                  <a:lnTo>
                    <a:pt x="585014" y="663903"/>
                  </a:lnTo>
                  <a:lnTo>
                    <a:pt x="585014" y="656358"/>
                  </a:lnTo>
                  <a:lnTo>
                    <a:pt x="585014" y="646928"/>
                  </a:lnTo>
                  <a:lnTo>
                    <a:pt x="579352" y="639383"/>
                  </a:lnTo>
                  <a:lnTo>
                    <a:pt x="569917" y="637497"/>
                  </a:lnTo>
                  <a:lnTo>
                    <a:pt x="500092" y="624295"/>
                  </a:lnTo>
                  <a:lnTo>
                    <a:pt x="494431" y="622409"/>
                  </a:lnTo>
                  <a:lnTo>
                    <a:pt x="417058" y="563940"/>
                  </a:lnTo>
                  <a:lnTo>
                    <a:pt x="396299" y="520560"/>
                  </a:lnTo>
                  <a:lnTo>
                    <a:pt x="396299" y="471522"/>
                  </a:lnTo>
                  <a:lnTo>
                    <a:pt x="394943" y="463800"/>
                  </a:lnTo>
                  <a:lnTo>
                    <a:pt x="391110" y="457847"/>
                  </a:lnTo>
                  <a:lnTo>
                    <a:pt x="385154" y="454016"/>
                  </a:lnTo>
                  <a:lnTo>
                    <a:pt x="377428" y="452661"/>
                  </a:lnTo>
                  <a:lnTo>
                    <a:pt x="358557" y="452661"/>
                  </a:lnTo>
                  <a:lnTo>
                    <a:pt x="352895" y="458319"/>
                  </a:lnTo>
                  <a:lnTo>
                    <a:pt x="343106" y="463417"/>
                  </a:lnTo>
                  <a:lnTo>
                    <a:pt x="332608" y="462327"/>
                  </a:lnTo>
                  <a:lnTo>
                    <a:pt x="324234" y="455932"/>
                  </a:lnTo>
                  <a:lnTo>
                    <a:pt x="320814" y="445116"/>
                  </a:lnTo>
                  <a:lnTo>
                    <a:pt x="320814" y="433800"/>
                  </a:lnTo>
                  <a:lnTo>
                    <a:pt x="347411" y="413583"/>
                  </a:lnTo>
                  <a:lnTo>
                    <a:pt x="353367" y="409752"/>
                  </a:lnTo>
                  <a:lnTo>
                    <a:pt x="357200" y="403799"/>
                  </a:lnTo>
                  <a:lnTo>
                    <a:pt x="358557" y="396078"/>
                  </a:lnTo>
                  <a:lnTo>
                    <a:pt x="358557" y="377217"/>
                  </a:lnTo>
                  <a:lnTo>
                    <a:pt x="309491" y="365901"/>
                  </a:lnTo>
                  <a:lnTo>
                    <a:pt x="297165" y="365105"/>
                  </a:lnTo>
                  <a:lnTo>
                    <a:pt x="285902" y="368022"/>
                  </a:lnTo>
                  <a:lnTo>
                    <a:pt x="276053" y="374123"/>
                  </a:lnTo>
                  <a:lnTo>
                    <a:pt x="267974" y="382875"/>
                  </a:lnTo>
                  <a:lnTo>
                    <a:pt x="171729" y="543193"/>
                  </a:lnTo>
                  <a:lnTo>
                    <a:pt x="169842" y="545079"/>
                  </a:lnTo>
                  <a:lnTo>
                    <a:pt x="169842" y="548851"/>
                  </a:lnTo>
                  <a:lnTo>
                    <a:pt x="169842" y="552623"/>
                  </a:lnTo>
                  <a:lnTo>
                    <a:pt x="169842" y="584687"/>
                  </a:lnTo>
                  <a:lnTo>
                    <a:pt x="172820" y="599334"/>
                  </a:lnTo>
                  <a:lnTo>
                    <a:pt x="180929" y="611328"/>
                  </a:lnTo>
                  <a:lnTo>
                    <a:pt x="192930" y="619432"/>
                  </a:lnTo>
                  <a:lnTo>
                    <a:pt x="207585" y="622409"/>
                  </a:lnTo>
                  <a:lnTo>
                    <a:pt x="226457" y="622409"/>
                  </a:lnTo>
                  <a:lnTo>
                    <a:pt x="234182" y="623764"/>
                  </a:lnTo>
                  <a:lnTo>
                    <a:pt x="240138" y="627595"/>
                  </a:lnTo>
                  <a:lnTo>
                    <a:pt x="243972" y="633548"/>
                  </a:lnTo>
                  <a:lnTo>
                    <a:pt x="245328" y="641270"/>
                  </a:lnTo>
                  <a:lnTo>
                    <a:pt x="245328" y="660130"/>
                  </a:lnTo>
                  <a:lnTo>
                    <a:pt x="226457" y="678991"/>
                  </a:lnTo>
                  <a:lnTo>
                    <a:pt x="226457" y="735574"/>
                  </a:lnTo>
                  <a:lnTo>
                    <a:pt x="225100" y="743295"/>
                  </a:lnTo>
                  <a:lnTo>
                    <a:pt x="221267" y="749248"/>
                  </a:lnTo>
                  <a:lnTo>
                    <a:pt x="215311" y="753079"/>
                  </a:lnTo>
                  <a:lnTo>
                    <a:pt x="207585" y="754435"/>
                  </a:lnTo>
                  <a:lnTo>
                    <a:pt x="160407" y="754435"/>
                  </a:lnTo>
                  <a:lnTo>
                    <a:pt x="154745" y="754435"/>
                  </a:lnTo>
                  <a:lnTo>
                    <a:pt x="149084" y="752549"/>
                  </a:lnTo>
                  <a:lnTo>
                    <a:pt x="145309" y="746891"/>
                  </a:lnTo>
                  <a:lnTo>
                    <a:pt x="94357" y="626181"/>
                  </a:lnTo>
                  <a:lnTo>
                    <a:pt x="126438" y="607320"/>
                  </a:lnTo>
                  <a:lnTo>
                    <a:pt x="130212" y="603548"/>
                  </a:lnTo>
                  <a:lnTo>
                    <a:pt x="132099" y="599776"/>
                  </a:lnTo>
                  <a:lnTo>
                    <a:pt x="132099" y="594117"/>
                  </a:lnTo>
                  <a:lnTo>
                    <a:pt x="132099" y="546965"/>
                  </a:lnTo>
                  <a:lnTo>
                    <a:pt x="130743" y="539244"/>
                  </a:lnTo>
                  <a:lnTo>
                    <a:pt x="126910" y="533291"/>
                  </a:lnTo>
                  <a:lnTo>
                    <a:pt x="120954" y="529460"/>
                  </a:lnTo>
                  <a:lnTo>
                    <a:pt x="113228" y="528104"/>
                  </a:lnTo>
                  <a:lnTo>
                    <a:pt x="103792" y="528104"/>
                  </a:lnTo>
                  <a:lnTo>
                    <a:pt x="119773" y="482608"/>
                  </a:lnTo>
                  <a:lnTo>
                    <a:pt x="138981" y="438744"/>
                  </a:lnTo>
                  <a:lnTo>
                    <a:pt x="161272" y="396659"/>
                  </a:lnTo>
                  <a:lnTo>
                    <a:pt x="186504" y="356497"/>
                  </a:lnTo>
                  <a:lnTo>
                    <a:pt x="214534" y="318404"/>
                  </a:lnTo>
                  <a:lnTo>
                    <a:pt x="245219" y="282524"/>
                  </a:lnTo>
                  <a:lnTo>
                    <a:pt x="278415" y="249003"/>
                  </a:lnTo>
                  <a:lnTo>
                    <a:pt x="313982" y="217986"/>
                  </a:lnTo>
                  <a:lnTo>
                    <a:pt x="351774" y="189617"/>
                  </a:lnTo>
                  <a:lnTo>
                    <a:pt x="391650" y="164043"/>
                  </a:lnTo>
                  <a:lnTo>
                    <a:pt x="433466" y="141407"/>
                  </a:lnTo>
                  <a:lnTo>
                    <a:pt x="477080" y="121856"/>
                  </a:lnTo>
                  <a:lnTo>
                    <a:pt x="522349" y="105534"/>
                  </a:lnTo>
                  <a:lnTo>
                    <a:pt x="569130" y="92587"/>
                  </a:lnTo>
                  <a:lnTo>
                    <a:pt x="617279" y="83159"/>
                  </a:lnTo>
                  <a:lnTo>
                    <a:pt x="666655" y="77396"/>
                  </a:lnTo>
                  <a:lnTo>
                    <a:pt x="717114" y="75443"/>
                  </a:lnTo>
                  <a:lnTo>
                    <a:pt x="766893" y="77364"/>
                  </a:lnTo>
                  <a:lnTo>
                    <a:pt x="815647" y="83032"/>
                  </a:lnTo>
                  <a:lnTo>
                    <a:pt x="863234" y="92302"/>
                  </a:lnTo>
                  <a:lnTo>
                    <a:pt x="909514" y="105031"/>
                  </a:lnTo>
                  <a:lnTo>
                    <a:pt x="954345" y="121076"/>
                  </a:lnTo>
                  <a:lnTo>
                    <a:pt x="997587" y="140292"/>
                  </a:lnTo>
                  <a:lnTo>
                    <a:pt x="1039098" y="162536"/>
                  </a:lnTo>
                  <a:lnTo>
                    <a:pt x="1078737" y="187665"/>
                  </a:lnTo>
                  <a:lnTo>
                    <a:pt x="1116365" y="215535"/>
                  </a:lnTo>
                  <a:lnTo>
                    <a:pt x="1151838" y="246001"/>
                  </a:lnTo>
                  <a:lnTo>
                    <a:pt x="1185018" y="278921"/>
                  </a:lnTo>
                  <a:lnTo>
                    <a:pt x="1215762" y="314151"/>
                  </a:lnTo>
                  <a:lnTo>
                    <a:pt x="1243929" y="351547"/>
                  </a:lnTo>
                  <a:lnTo>
                    <a:pt x="1269379" y="390965"/>
                  </a:lnTo>
                  <a:lnTo>
                    <a:pt x="1291971" y="432262"/>
                  </a:lnTo>
                  <a:lnTo>
                    <a:pt x="1311564" y="475294"/>
                  </a:lnTo>
                  <a:close/>
                </a:path>
              </a:pathLst>
            </a:custGeom>
            <a:ln w="20130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8930" y="6958717"/>
              <a:ext cx="85123" cy="2162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822753"/>
            <a:ext cx="2155190" cy="65112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Kelly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Jimmi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abroad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together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Chile.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Chile,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Jimmi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sexual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overtures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Kelly,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rebuffed.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Jimmi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fondled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Kelly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riding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tour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organized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program.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returning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United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Jimmi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begins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Kelly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unwanted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text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messages,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leers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classes,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begins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appear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Kelly’s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on-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odd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hours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night.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50800" y="2145729"/>
            <a:ext cx="655955" cy="618807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regulations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apply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religious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educational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institutions?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9244" y="2536641"/>
            <a:ext cx="1285875" cy="32346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25">
                <a:latin typeface="Arial"/>
                <a:cs typeface="Arial"/>
              </a:rPr>
              <a:t>Yes,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receive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funds</a:t>
            </a:r>
            <a:endParaRPr sz="1600">
              <a:latin typeface="Arial"/>
              <a:cs typeface="Arial"/>
            </a:endParaRPr>
          </a:p>
          <a:p>
            <a:pPr algn="just" marL="149225" marR="5080" indent="-137160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contains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self-</a:t>
            </a:r>
            <a:r>
              <a:rPr dirty="0" sz="1600">
                <a:latin typeface="Arial"/>
                <a:cs typeface="Arial"/>
              </a:rPr>
              <a:t>executing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religious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exemption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operates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particularized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basis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8376" y="5894832"/>
            <a:ext cx="2304288" cy="230428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09249" y="3674366"/>
            <a:ext cx="348615" cy="46596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religious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exemption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say?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1815206"/>
            <a:ext cx="887094" cy="65163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“This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which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controlled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religious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organization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dirty="0" u="heavy" sz="1600" spc="-2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</a:t>
            </a:r>
            <a:r>
              <a:rPr dirty="0" u="heavy" sz="1600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extent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application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would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u="heavy" sz="1600" spc="-2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be</a:t>
            </a:r>
            <a:r>
              <a:rPr dirty="0" u="heavy" sz="1600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consistent</a:t>
            </a:r>
            <a:r>
              <a:rPr dirty="0" u="heavy" sz="1600" spc="-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with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religious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tenants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such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organization.”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86496" y="4930478"/>
            <a:ext cx="253365" cy="34010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34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C.F.R.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§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106.12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(emphasis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added)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34444" y="1770670"/>
            <a:ext cx="1838325" cy="656335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private,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Christian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statement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includes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indicating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religious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ministers.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multiple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degrees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focused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ministry,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consistent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statement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faith,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allowed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pursue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degrees.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allowed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pursue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degree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42651" y="2097153"/>
            <a:ext cx="3208020" cy="629793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there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other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limitations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reach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IX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regulation?</a:t>
            </a:r>
            <a:endParaRPr sz="2200">
              <a:latin typeface="Georgia"/>
              <a:cs typeface="Georgia"/>
            </a:endParaRPr>
          </a:p>
          <a:p>
            <a:pPr marL="163195" indent="-136525">
              <a:lnSpc>
                <a:spcPct val="100000"/>
              </a:lnSpc>
              <a:spcBef>
                <a:spcPts val="1745"/>
              </a:spcBef>
              <a:buClr>
                <a:srgbClr val="000F9E"/>
              </a:buClr>
              <a:buChar char="•"/>
              <a:tabLst>
                <a:tab pos="163195" algn="l"/>
              </a:tabLst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regulations:</a:t>
            </a:r>
            <a:endParaRPr sz="1600">
              <a:latin typeface="Arial"/>
              <a:cs typeface="Arial"/>
            </a:endParaRPr>
          </a:p>
          <a:p>
            <a:pPr lvl="1" marL="436245" marR="1562100" indent="-137795">
              <a:lnSpc>
                <a:spcPct val="13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436245" algn="l"/>
              </a:tabLst>
            </a:pPr>
            <a:r>
              <a:rPr dirty="0" sz="1600">
                <a:latin typeface="Arial"/>
                <a:cs typeface="Arial"/>
              </a:rPr>
              <a:t>Do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extent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conflict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 spc="-10">
                <a:latin typeface="Arial"/>
                <a:cs typeface="Arial"/>
              </a:rPr>
              <a:t>First</a:t>
            </a:r>
            <a:r>
              <a:rPr dirty="0" sz="1600" spc="-10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Amendment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Constitutional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rights</a:t>
            </a:r>
            <a:endParaRPr sz="1600">
              <a:latin typeface="Arial"/>
              <a:cs typeface="Arial"/>
            </a:endParaRPr>
          </a:p>
          <a:p>
            <a:pPr lvl="1" marL="436245" marR="1491615" indent="-137795">
              <a:lnSpc>
                <a:spcPct val="13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436245" algn="l"/>
              </a:tabLst>
            </a:pP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limited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Religious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Freedom Restoration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</a:t>
            </a:r>
            <a:endParaRPr sz="1600">
              <a:latin typeface="Arial"/>
              <a:cs typeface="Arial"/>
            </a:endParaRPr>
          </a:p>
          <a:p>
            <a:pPr lvl="1" marL="436245" marR="1884045" indent="-137795">
              <a:lnSpc>
                <a:spcPct val="13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436245" algn="l"/>
              </a:tabLst>
            </a:pPr>
            <a:r>
              <a:rPr dirty="0" sz="1600">
                <a:latin typeface="Arial"/>
                <a:cs typeface="Arial"/>
              </a:rPr>
              <a:t>Do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selection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textbooks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curricular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materials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8822" y="1716672"/>
            <a:ext cx="1215390" cy="1494790"/>
          </a:xfrm>
          <a:custGeom>
            <a:avLst/>
            <a:gdLst/>
            <a:ahLst/>
            <a:cxnLst/>
            <a:rect l="l" t="t" r="r" b="b"/>
            <a:pathLst>
              <a:path w="1215389" h="1494789">
                <a:moveTo>
                  <a:pt x="753261" y="7895"/>
                </a:moveTo>
                <a:lnTo>
                  <a:pt x="26466" y="427267"/>
                </a:lnTo>
                <a:lnTo>
                  <a:pt x="46" y="469459"/>
                </a:lnTo>
                <a:lnTo>
                  <a:pt x="0" y="481773"/>
                </a:lnTo>
                <a:lnTo>
                  <a:pt x="2676" y="493636"/>
                </a:lnTo>
                <a:lnTo>
                  <a:pt x="7925" y="504605"/>
                </a:lnTo>
                <a:lnTo>
                  <a:pt x="15596" y="514235"/>
                </a:lnTo>
                <a:lnTo>
                  <a:pt x="839428" y="1367614"/>
                </a:lnTo>
                <a:lnTo>
                  <a:pt x="961224" y="1494661"/>
                </a:lnTo>
                <a:lnTo>
                  <a:pt x="1214932" y="1348338"/>
                </a:lnTo>
                <a:lnTo>
                  <a:pt x="1162526" y="1180213"/>
                </a:lnTo>
                <a:lnTo>
                  <a:pt x="1095023" y="942301"/>
                </a:lnTo>
                <a:lnTo>
                  <a:pt x="1100212" y="947960"/>
                </a:lnTo>
                <a:lnTo>
                  <a:pt x="1214196" y="844753"/>
                </a:lnTo>
                <a:lnTo>
                  <a:pt x="1124066" y="518761"/>
                </a:lnTo>
                <a:lnTo>
                  <a:pt x="969980" y="488584"/>
                </a:lnTo>
                <a:lnTo>
                  <a:pt x="968471" y="496355"/>
                </a:lnTo>
                <a:lnTo>
                  <a:pt x="838862" y="39619"/>
                </a:lnTo>
                <a:lnTo>
                  <a:pt x="811933" y="7944"/>
                </a:lnTo>
                <a:lnTo>
                  <a:pt x="787787" y="0"/>
                </a:lnTo>
                <a:lnTo>
                  <a:pt x="775841" y="99"/>
                </a:lnTo>
                <a:lnTo>
                  <a:pt x="764192" y="2748"/>
                </a:lnTo>
                <a:lnTo>
                  <a:pt x="753261" y="7895"/>
                </a:lnTo>
                <a:close/>
              </a:path>
              <a:path w="1215389" h="1494789">
                <a:moveTo>
                  <a:pt x="968018" y="1447207"/>
                </a:moveTo>
                <a:lnTo>
                  <a:pt x="882794" y="1358335"/>
                </a:lnTo>
                <a:lnTo>
                  <a:pt x="1133445" y="1213804"/>
                </a:lnTo>
                <a:lnTo>
                  <a:pt x="1169923" y="1330741"/>
                </a:lnTo>
                <a:lnTo>
                  <a:pt x="968018" y="1447207"/>
                </a:lnTo>
                <a:close/>
              </a:path>
              <a:path w="1215389" h="1494789">
                <a:moveTo>
                  <a:pt x="1093909" y="551315"/>
                </a:moveTo>
                <a:lnTo>
                  <a:pt x="1171641" y="832342"/>
                </a:lnTo>
                <a:lnTo>
                  <a:pt x="1085870" y="910087"/>
                </a:lnTo>
                <a:lnTo>
                  <a:pt x="977586" y="528512"/>
                </a:lnTo>
                <a:lnTo>
                  <a:pt x="1093909" y="551315"/>
                </a:lnTo>
                <a:close/>
              </a:path>
              <a:path w="1215389" h="1494789">
                <a:moveTo>
                  <a:pt x="788286" y="38507"/>
                </a:moveTo>
                <a:lnTo>
                  <a:pt x="794703" y="40525"/>
                </a:lnTo>
                <a:lnTo>
                  <a:pt x="800006" y="45108"/>
                </a:lnTo>
                <a:lnTo>
                  <a:pt x="802912" y="51181"/>
                </a:lnTo>
                <a:lnTo>
                  <a:pt x="1122273" y="1176704"/>
                </a:lnTo>
                <a:lnTo>
                  <a:pt x="855846" y="1330307"/>
                </a:lnTo>
                <a:lnTo>
                  <a:pt x="42488" y="487811"/>
                </a:lnTo>
                <a:lnTo>
                  <a:pt x="38713" y="484095"/>
                </a:lnTo>
                <a:lnTo>
                  <a:pt x="36883" y="478833"/>
                </a:lnTo>
                <a:lnTo>
                  <a:pt x="37506" y="473571"/>
                </a:lnTo>
                <a:lnTo>
                  <a:pt x="38128" y="467856"/>
                </a:lnTo>
                <a:lnTo>
                  <a:pt x="41261" y="462688"/>
                </a:lnTo>
                <a:lnTo>
                  <a:pt x="46054" y="459500"/>
                </a:lnTo>
                <a:lnTo>
                  <a:pt x="772831" y="40129"/>
                </a:lnTo>
                <a:lnTo>
                  <a:pt x="777492" y="37337"/>
                </a:lnTo>
                <a:lnTo>
                  <a:pt x="783153" y="36734"/>
                </a:lnTo>
                <a:lnTo>
                  <a:pt x="788286" y="38507"/>
                </a:lnTo>
                <a:close/>
              </a:path>
            </a:pathLst>
          </a:custGeom>
          <a:ln w="20130">
            <a:solidFill>
              <a:srgbClr val="E9006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756894"/>
            <a:ext cx="1838325" cy="65773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operates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newspaper.</a:t>
            </a:r>
            <a:r>
              <a:rPr dirty="0" sz="1600" spc="2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journalist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paper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writes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editorial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opinion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“most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college-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interested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taking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advantage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earning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degree.”</a:t>
            </a:r>
            <a:r>
              <a:rPr dirty="0" sz="1600" spc="3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accusing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journalist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creating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hostile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generally,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comments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editorial.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726084"/>
            <a:ext cx="2155190" cy="66078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officially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recognized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religious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nature.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owns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off-campus houses—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leaders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leaders.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espouses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religious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belief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females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cohabitate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unless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married.</a:t>
            </a:r>
            <a:r>
              <a:rPr dirty="0" sz="1600" spc="3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organization’s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housing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practice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discriminatory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 gender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identity,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characteristics,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stereotypes.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3276" y="1785636"/>
            <a:ext cx="2301240" cy="6548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English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department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teaches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course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modern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fiction.</a:t>
            </a:r>
            <a:r>
              <a:rPr dirty="0" sz="1600" spc="3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course,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read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acclaimed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novel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contains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descriptions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graphic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sex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scenes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offensive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expletives.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write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essay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novel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phenomenon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fiction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literary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form.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Several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novel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highly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offensive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created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hostile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them.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195404" y="1725966"/>
            <a:ext cx="1521460" cy="66205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regulation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apply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endParaRPr sz="1600">
              <a:latin typeface="Arial"/>
              <a:cs typeface="Arial"/>
            </a:endParaRPr>
          </a:p>
          <a:p>
            <a:pPr marL="12700" marR="123189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Constitutional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rights,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dismissed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and/or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rejected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outset,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without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subjecting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burdensome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process,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clear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conduct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alleged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constitutionally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protected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activity.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576261" y="4244553"/>
            <a:ext cx="579755" cy="40894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80">
                <a:solidFill>
                  <a:srgbClr val="FFFFFF"/>
                </a:solidFill>
                <a:latin typeface="Georgia"/>
                <a:cs typeface="Georgia"/>
              </a:rPr>
              <a:t>Prohibited</a:t>
            </a:r>
            <a:r>
              <a:rPr dirty="0" sz="385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0">
                <a:solidFill>
                  <a:srgbClr val="FFFFFF"/>
                </a:solidFill>
                <a:latin typeface="Georgia"/>
                <a:cs typeface="Georgia"/>
              </a:rPr>
              <a:t>Conduct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9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3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71809" y="3861258"/>
            <a:ext cx="348615" cy="44729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misconduct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cover?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62153" y="3166772"/>
            <a:ext cx="652145" cy="21780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discrimination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28166" y="6187060"/>
            <a:ext cx="1394460" cy="1322070"/>
            <a:chOff x="3528166" y="6187060"/>
            <a:chExt cx="1394460" cy="1322070"/>
          </a:xfrm>
        </p:grpSpPr>
        <p:sp>
          <p:nvSpPr>
            <p:cNvPr id="7" name="object 7"/>
            <p:cNvSpPr/>
            <p:nvPr/>
          </p:nvSpPr>
          <p:spPr>
            <a:xfrm>
              <a:off x="3538231" y="6197125"/>
              <a:ext cx="589915" cy="361315"/>
            </a:xfrm>
            <a:custGeom>
              <a:avLst/>
              <a:gdLst/>
              <a:ahLst/>
              <a:cxnLst/>
              <a:rect l="l" t="t" r="r" b="b"/>
              <a:pathLst>
                <a:path w="589914" h="361315">
                  <a:moveTo>
                    <a:pt x="79518" y="30369"/>
                  </a:moveTo>
                  <a:lnTo>
                    <a:pt x="43213" y="62614"/>
                  </a:lnTo>
                  <a:lnTo>
                    <a:pt x="17547" y="101894"/>
                  </a:lnTo>
                  <a:lnTo>
                    <a:pt x="2988" y="145815"/>
                  </a:lnTo>
                  <a:lnTo>
                    <a:pt x="0" y="191983"/>
                  </a:lnTo>
                  <a:lnTo>
                    <a:pt x="9048" y="238006"/>
                  </a:lnTo>
                  <a:lnTo>
                    <a:pt x="30600" y="281490"/>
                  </a:lnTo>
                  <a:lnTo>
                    <a:pt x="65568" y="319940"/>
                  </a:lnTo>
                  <a:lnTo>
                    <a:pt x="119105" y="350629"/>
                  </a:lnTo>
                  <a:lnTo>
                    <a:pt x="161800" y="360713"/>
                  </a:lnTo>
                  <a:lnTo>
                    <a:pt x="205675" y="360380"/>
                  </a:lnTo>
                  <a:lnTo>
                    <a:pt x="248802" y="349411"/>
                  </a:lnTo>
                  <a:lnTo>
                    <a:pt x="431094" y="267053"/>
                  </a:lnTo>
                  <a:lnTo>
                    <a:pt x="580405" y="195963"/>
                  </a:lnTo>
                  <a:lnTo>
                    <a:pt x="589912" y="179062"/>
                  </a:lnTo>
                  <a:lnTo>
                    <a:pt x="588020" y="172355"/>
                  </a:lnTo>
                  <a:lnTo>
                    <a:pt x="431094" y="93659"/>
                  </a:lnTo>
                  <a:lnTo>
                    <a:pt x="248802" y="11302"/>
                  </a:lnTo>
                  <a:lnTo>
                    <a:pt x="205675" y="333"/>
                  </a:lnTo>
                  <a:lnTo>
                    <a:pt x="161800" y="0"/>
                  </a:lnTo>
                  <a:lnTo>
                    <a:pt x="119105" y="10084"/>
                  </a:lnTo>
                  <a:lnTo>
                    <a:pt x="79518" y="30369"/>
                  </a:lnTo>
                  <a:close/>
                </a:path>
                <a:path w="589914" h="361315">
                  <a:moveTo>
                    <a:pt x="235245" y="43819"/>
                  </a:moveTo>
                  <a:lnTo>
                    <a:pt x="415934" y="125437"/>
                  </a:lnTo>
                  <a:lnTo>
                    <a:pt x="530923" y="180189"/>
                  </a:lnTo>
                  <a:lnTo>
                    <a:pt x="531099" y="180277"/>
                  </a:lnTo>
                  <a:lnTo>
                    <a:pt x="531099" y="180418"/>
                  </a:lnTo>
                  <a:lnTo>
                    <a:pt x="416569" y="234977"/>
                  </a:lnTo>
                  <a:lnTo>
                    <a:pt x="235245" y="316894"/>
                  </a:lnTo>
                  <a:lnTo>
                    <a:pt x="165275" y="325670"/>
                  </a:lnTo>
                  <a:lnTo>
                    <a:pt x="130980" y="317473"/>
                  </a:lnTo>
                  <a:lnTo>
                    <a:pt x="99191" y="301119"/>
                  </a:lnTo>
                  <a:lnTo>
                    <a:pt x="65127" y="269208"/>
                  </a:lnTo>
                  <a:lnTo>
                    <a:pt x="43516" y="229695"/>
                  </a:lnTo>
                  <a:lnTo>
                    <a:pt x="35005" y="185912"/>
                  </a:lnTo>
                  <a:lnTo>
                    <a:pt x="40239" y="141193"/>
                  </a:lnTo>
                  <a:lnTo>
                    <a:pt x="59863" y="98871"/>
                  </a:lnTo>
                  <a:lnTo>
                    <a:pt x="88138" y="67825"/>
                  </a:lnTo>
                  <a:lnTo>
                    <a:pt x="131174" y="43160"/>
                  </a:lnTo>
                  <a:lnTo>
                    <a:pt x="165416" y="35016"/>
                  </a:lnTo>
                  <a:lnTo>
                    <a:pt x="200617" y="35178"/>
                  </a:lnTo>
                  <a:lnTo>
                    <a:pt x="235245" y="43819"/>
                  </a:lnTo>
                  <a:close/>
                </a:path>
              </a:pathLst>
            </a:custGeom>
            <a:ln w="20135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181060" y="7051906"/>
              <a:ext cx="731520" cy="447040"/>
            </a:xfrm>
            <a:custGeom>
              <a:avLst/>
              <a:gdLst/>
              <a:ahLst/>
              <a:cxnLst/>
              <a:rect l="l" t="t" r="r" b="b"/>
              <a:pathLst>
                <a:path w="731520" h="447040">
                  <a:moveTo>
                    <a:pt x="98967" y="409264"/>
                  </a:moveTo>
                  <a:lnTo>
                    <a:pt x="148016" y="434395"/>
                  </a:lnTo>
                  <a:lnTo>
                    <a:pt x="200913" y="446891"/>
                  </a:lnTo>
                  <a:lnTo>
                    <a:pt x="255268" y="446479"/>
                  </a:lnTo>
                  <a:lnTo>
                    <a:pt x="308690" y="432890"/>
                  </a:lnTo>
                  <a:lnTo>
                    <a:pt x="534542" y="330850"/>
                  </a:lnTo>
                  <a:lnTo>
                    <a:pt x="719532" y="242771"/>
                  </a:lnTo>
                  <a:lnTo>
                    <a:pt x="731304" y="221846"/>
                  </a:lnTo>
                  <a:lnTo>
                    <a:pt x="728963" y="213547"/>
                  </a:lnTo>
                  <a:lnTo>
                    <a:pt x="534542" y="116031"/>
                  </a:lnTo>
                  <a:lnTo>
                    <a:pt x="308690" y="13991"/>
                  </a:lnTo>
                  <a:lnTo>
                    <a:pt x="255268" y="410"/>
                  </a:lnTo>
                  <a:lnTo>
                    <a:pt x="200913" y="0"/>
                  </a:lnTo>
                  <a:lnTo>
                    <a:pt x="148016" y="12496"/>
                  </a:lnTo>
                  <a:lnTo>
                    <a:pt x="98967" y="37635"/>
                  </a:lnTo>
                  <a:lnTo>
                    <a:pt x="64020" y="66658"/>
                  </a:lnTo>
                  <a:lnTo>
                    <a:pt x="36406" y="101003"/>
                  </a:lnTo>
                  <a:lnTo>
                    <a:pt x="16369" y="139417"/>
                  </a:lnTo>
                  <a:lnTo>
                    <a:pt x="4152" y="180649"/>
                  </a:lnTo>
                  <a:lnTo>
                    <a:pt x="0" y="223449"/>
                  </a:lnTo>
                  <a:lnTo>
                    <a:pt x="4155" y="266564"/>
                  </a:lnTo>
                  <a:lnTo>
                    <a:pt x="16861" y="308744"/>
                  </a:lnTo>
                  <a:lnTo>
                    <a:pt x="38362" y="348737"/>
                  </a:lnTo>
                  <a:lnTo>
                    <a:pt x="65749" y="381919"/>
                  </a:lnTo>
                  <a:lnTo>
                    <a:pt x="98967" y="409264"/>
                  </a:lnTo>
                  <a:close/>
                </a:path>
                <a:path w="731520" h="447040">
                  <a:moveTo>
                    <a:pt x="118870" y="66684"/>
                  </a:moveTo>
                  <a:lnTo>
                    <a:pt x="160082" y="45562"/>
                  </a:lnTo>
                  <a:lnTo>
                    <a:pt x="204520" y="35008"/>
                  </a:lnTo>
                  <a:lnTo>
                    <a:pt x="250195" y="35247"/>
                  </a:lnTo>
                  <a:lnTo>
                    <a:pt x="295116" y="46508"/>
                  </a:lnTo>
                  <a:lnTo>
                    <a:pt x="519364" y="147826"/>
                  </a:lnTo>
                  <a:lnTo>
                    <a:pt x="677877" y="223282"/>
                  </a:lnTo>
                  <a:lnTo>
                    <a:pt x="678053" y="223370"/>
                  </a:lnTo>
                  <a:lnTo>
                    <a:pt x="678053" y="223511"/>
                  </a:lnTo>
                  <a:lnTo>
                    <a:pt x="519999" y="298774"/>
                  </a:lnTo>
                  <a:lnTo>
                    <a:pt x="295116" y="400391"/>
                  </a:lnTo>
                  <a:lnTo>
                    <a:pt x="250120" y="411642"/>
                  </a:lnTo>
                  <a:lnTo>
                    <a:pt x="204379" y="411852"/>
                  </a:lnTo>
                  <a:lnTo>
                    <a:pt x="159889" y="401248"/>
                  </a:lnTo>
                  <a:lnTo>
                    <a:pt x="118640" y="380057"/>
                  </a:lnTo>
                  <a:lnTo>
                    <a:pt x="80733" y="346372"/>
                  </a:lnTo>
                  <a:lnTo>
                    <a:pt x="53940" y="305346"/>
                  </a:lnTo>
                  <a:lnTo>
                    <a:pt x="38747" y="259476"/>
                  </a:lnTo>
                  <a:lnTo>
                    <a:pt x="35640" y="211264"/>
                  </a:lnTo>
                  <a:lnTo>
                    <a:pt x="45104" y="163209"/>
                  </a:lnTo>
                  <a:lnTo>
                    <a:pt x="67625" y="117809"/>
                  </a:lnTo>
                  <a:lnTo>
                    <a:pt x="104249" y="77569"/>
                  </a:lnTo>
                  <a:lnTo>
                    <a:pt x="118870" y="66684"/>
                  </a:lnTo>
                  <a:close/>
                </a:path>
              </a:pathLst>
            </a:custGeom>
            <a:ln w="20135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41142" y="6868539"/>
              <a:ext cx="36195" cy="53975"/>
            </a:xfrm>
            <a:custGeom>
              <a:avLst/>
              <a:gdLst/>
              <a:ahLst/>
              <a:cxnLst/>
              <a:rect l="l" t="t" r="r" b="b"/>
              <a:pathLst>
                <a:path w="36195" h="53975">
                  <a:moveTo>
                    <a:pt x="36173" y="53079"/>
                  </a:moveTo>
                  <a:lnTo>
                    <a:pt x="35997" y="39950"/>
                  </a:lnTo>
                  <a:lnTo>
                    <a:pt x="35785" y="26718"/>
                  </a:lnTo>
                  <a:lnTo>
                    <a:pt x="35533" y="13396"/>
                  </a:lnTo>
                  <a:lnTo>
                    <a:pt x="35238" y="0"/>
                  </a:lnTo>
                  <a:lnTo>
                    <a:pt x="0" y="845"/>
                  </a:lnTo>
                  <a:lnTo>
                    <a:pt x="291" y="14132"/>
                  </a:lnTo>
                  <a:lnTo>
                    <a:pt x="537" y="27343"/>
                  </a:lnTo>
                  <a:lnTo>
                    <a:pt x="743" y="40464"/>
                  </a:lnTo>
                  <a:lnTo>
                    <a:pt x="916" y="53484"/>
                  </a:lnTo>
                  <a:lnTo>
                    <a:pt x="36173" y="53079"/>
                  </a:lnTo>
                  <a:close/>
                </a:path>
              </a:pathLst>
            </a:custGeom>
            <a:ln w="2013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165777" y="6781516"/>
              <a:ext cx="57785" cy="64135"/>
            </a:xfrm>
            <a:custGeom>
              <a:avLst/>
              <a:gdLst/>
              <a:ahLst/>
              <a:cxnLst/>
              <a:rect l="l" t="t" r="r" b="b"/>
              <a:pathLst>
                <a:path w="57785" h="64134">
                  <a:moveTo>
                    <a:pt x="31519" y="0"/>
                  </a:moveTo>
                  <a:lnTo>
                    <a:pt x="0" y="15774"/>
                  </a:lnTo>
                  <a:lnTo>
                    <a:pt x="6528" y="28248"/>
                  </a:lnTo>
                  <a:lnTo>
                    <a:pt x="13650" y="40386"/>
                  </a:lnTo>
                  <a:lnTo>
                    <a:pt x="21351" y="52167"/>
                  </a:lnTo>
                  <a:lnTo>
                    <a:pt x="29615" y="63572"/>
                  </a:lnTo>
                  <a:lnTo>
                    <a:pt x="57467" y="41988"/>
                  </a:lnTo>
                  <a:lnTo>
                    <a:pt x="50227" y="31966"/>
                  </a:lnTo>
                  <a:lnTo>
                    <a:pt x="43482" y="21614"/>
                  </a:lnTo>
                  <a:lnTo>
                    <a:pt x="37241" y="10952"/>
                  </a:lnTo>
                  <a:lnTo>
                    <a:pt x="31519" y="0"/>
                  </a:lnTo>
                  <a:close/>
                </a:path>
              </a:pathLst>
            </a:custGeom>
            <a:ln w="20134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238152" y="6855385"/>
              <a:ext cx="60325" cy="48895"/>
            </a:xfrm>
            <a:custGeom>
              <a:avLst/>
              <a:gdLst/>
              <a:ahLst/>
              <a:cxnLst/>
              <a:rect l="l" t="t" r="r" b="b"/>
              <a:pathLst>
                <a:path w="60325" h="48895">
                  <a:moveTo>
                    <a:pt x="18879" y="0"/>
                  </a:moveTo>
                  <a:lnTo>
                    <a:pt x="0" y="29735"/>
                  </a:lnTo>
                  <a:lnTo>
                    <a:pt x="13425" y="37218"/>
                  </a:lnTo>
                  <a:lnTo>
                    <a:pt x="27643" y="42912"/>
                  </a:lnTo>
                  <a:lnTo>
                    <a:pt x="42472" y="46758"/>
                  </a:lnTo>
                  <a:lnTo>
                    <a:pt x="57732" y="48696"/>
                  </a:lnTo>
                  <a:lnTo>
                    <a:pt x="59847" y="13556"/>
                  </a:lnTo>
                  <a:lnTo>
                    <a:pt x="49011" y="12183"/>
                  </a:lnTo>
                  <a:lnTo>
                    <a:pt x="38484" y="9438"/>
                  </a:lnTo>
                  <a:lnTo>
                    <a:pt x="28397" y="5363"/>
                  </a:lnTo>
                  <a:lnTo>
                    <a:pt x="18879" y="0"/>
                  </a:lnTo>
                  <a:close/>
                </a:path>
              </a:pathLst>
            </a:custGeom>
            <a:ln w="20138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842372" y="6974660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40">
                  <a:moveTo>
                    <a:pt x="52" y="70"/>
                  </a:moveTo>
                  <a:lnTo>
                    <a:pt x="70" y="17922"/>
                  </a:lnTo>
                  <a:lnTo>
                    <a:pt x="0" y="52798"/>
                  </a:lnTo>
                  <a:lnTo>
                    <a:pt x="35256" y="52938"/>
                  </a:lnTo>
                  <a:lnTo>
                    <a:pt x="35326" y="17922"/>
                  </a:lnTo>
                  <a:lnTo>
                    <a:pt x="35309" y="0"/>
                  </a:lnTo>
                  <a:lnTo>
                    <a:pt x="52" y="70"/>
                  </a:lnTo>
                  <a:close/>
                </a:path>
              </a:pathLst>
            </a:custGeom>
            <a:ln w="20130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22553" y="6633613"/>
              <a:ext cx="67505" cy="802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841913" y="7080245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40">
                  <a:moveTo>
                    <a:pt x="194" y="0"/>
                  </a:moveTo>
                  <a:lnTo>
                    <a:pt x="0" y="52920"/>
                  </a:lnTo>
                  <a:lnTo>
                    <a:pt x="35256" y="52920"/>
                  </a:lnTo>
                  <a:lnTo>
                    <a:pt x="35450" y="210"/>
                  </a:lnTo>
                  <a:lnTo>
                    <a:pt x="19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841913" y="7080244"/>
              <a:ext cx="35560" cy="53340"/>
            </a:xfrm>
            <a:custGeom>
              <a:avLst/>
              <a:gdLst/>
              <a:ahLst/>
              <a:cxnLst/>
              <a:rect l="l" t="t" r="r" b="b"/>
              <a:pathLst>
                <a:path w="35560" h="53340">
                  <a:moveTo>
                    <a:pt x="0" y="52921"/>
                  </a:moveTo>
                  <a:lnTo>
                    <a:pt x="35256" y="52921"/>
                  </a:lnTo>
                  <a:lnTo>
                    <a:pt x="35271" y="40533"/>
                  </a:lnTo>
                  <a:lnTo>
                    <a:pt x="35313" y="27602"/>
                  </a:lnTo>
                  <a:lnTo>
                    <a:pt x="35375" y="14153"/>
                  </a:lnTo>
                  <a:lnTo>
                    <a:pt x="35450" y="211"/>
                  </a:lnTo>
                  <a:lnTo>
                    <a:pt x="193" y="0"/>
                  </a:lnTo>
                  <a:lnTo>
                    <a:pt x="118" y="14005"/>
                  </a:lnTo>
                  <a:lnTo>
                    <a:pt x="57" y="27510"/>
                  </a:lnTo>
                  <a:lnTo>
                    <a:pt x="15" y="40490"/>
                  </a:lnTo>
                  <a:lnTo>
                    <a:pt x="0" y="52921"/>
                  </a:lnTo>
                  <a:close/>
                </a:path>
              </a:pathLst>
            </a:custGeom>
            <a:ln w="20130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40460" y="6833275"/>
              <a:ext cx="61594" cy="60325"/>
            </a:xfrm>
            <a:custGeom>
              <a:avLst/>
              <a:gdLst/>
              <a:ahLst/>
              <a:cxnLst/>
              <a:rect l="l" t="t" r="r" b="b"/>
              <a:pathLst>
                <a:path w="61595" h="60325">
                  <a:moveTo>
                    <a:pt x="61557" y="22059"/>
                  </a:moveTo>
                  <a:lnTo>
                    <a:pt x="34075" y="0"/>
                  </a:lnTo>
                  <a:lnTo>
                    <a:pt x="26817" y="8435"/>
                  </a:lnTo>
                  <a:lnTo>
                    <a:pt x="18663" y="15952"/>
                  </a:lnTo>
                  <a:lnTo>
                    <a:pt x="9697" y="22482"/>
                  </a:lnTo>
                  <a:lnTo>
                    <a:pt x="0" y="27957"/>
                  </a:lnTo>
                  <a:lnTo>
                    <a:pt x="15019" y="59822"/>
                  </a:lnTo>
                  <a:lnTo>
                    <a:pt x="28218" y="52424"/>
                  </a:lnTo>
                  <a:lnTo>
                    <a:pt x="40450" y="43601"/>
                  </a:lnTo>
                  <a:lnTo>
                    <a:pt x="51601" y="33448"/>
                  </a:lnTo>
                  <a:lnTo>
                    <a:pt x="61557" y="22059"/>
                  </a:lnTo>
                  <a:close/>
                </a:path>
              </a:pathLst>
            </a:custGeom>
            <a:ln w="20136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5816" y="6573876"/>
              <a:ext cx="64298" cy="7855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4093869" y="6480836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4" h="55879">
                  <a:moveTo>
                    <a:pt x="35203" y="0"/>
                  </a:moveTo>
                  <a:lnTo>
                    <a:pt x="0" y="1901"/>
                  </a:lnTo>
                  <a:lnTo>
                    <a:pt x="1121" y="17823"/>
                  </a:lnTo>
                  <a:lnTo>
                    <a:pt x="2575" y="34222"/>
                  </a:lnTo>
                  <a:lnTo>
                    <a:pt x="4794" y="55333"/>
                  </a:lnTo>
                  <a:lnTo>
                    <a:pt x="39822" y="51354"/>
                  </a:lnTo>
                  <a:lnTo>
                    <a:pt x="37640" y="30583"/>
                  </a:lnTo>
                  <a:lnTo>
                    <a:pt x="36223" y="14553"/>
                  </a:lnTo>
                  <a:lnTo>
                    <a:pt x="3520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093868" y="6480837"/>
              <a:ext cx="40005" cy="55880"/>
            </a:xfrm>
            <a:custGeom>
              <a:avLst/>
              <a:gdLst/>
              <a:ahLst/>
              <a:cxnLst/>
              <a:rect l="l" t="t" r="r" b="b"/>
              <a:pathLst>
                <a:path w="40004" h="55879">
                  <a:moveTo>
                    <a:pt x="4794" y="55333"/>
                  </a:moveTo>
                  <a:lnTo>
                    <a:pt x="39822" y="51354"/>
                  </a:lnTo>
                  <a:lnTo>
                    <a:pt x="37640" y="30582"/>
                  </a:lnTo>
                  <a:lnTo>
                    <a:pt x="36223" y="14552"/>
                  </a:lnTo>
                  <a:lnTo>
                    <a:pt x="35451" y="4085"/>
                  </a:lnTo>
                  <a:lnTo>
                    <a:pt x="35203" y="0"/>
                  </a:lnTo>
                  <a:lnTo>
                    <a:pt x="0" y="1901"/>
                  </a:lnTo>
                  <a:lnTo>
                    <a:pt x="305" y="6821"/>
                  </a:lnTo>
                  <a:lnTo>
                    <a:pt x="1121" y="17823"/>
                  </a:lnTo>
                  <a:lnTo>
                    <a:pt x="2575" y="34222"/>
                  </a:lnTo>
                  <a:lnTo>
                    <a:pt x="4794" y="55333"/>
                  </a:lnTo>
                  <a:close/>
                </a:path>
              </a:pathLst>
            </a:custGeom>
            <a:ln w="2013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641244" y="6326016"/>
              <a:ext cx="58419" cy="39370"/>
            </a:xfrm>
            <a:custGeom>
              <a:avLst/>
              <a:gdLst/>
              <a:ahLst/>
              <a:cxnLst/>
              <a:rect l="l" t="t" r="r" b="b"/>
              <a:pathLst>
                <a:path w="58420" h="39370">
                  <a:moveTo>
                    <a:pt x="45745" y="0"/>
                  </a:moveTo>
                  <a:lnTo>
                    <a:pt x="34214" y="277"/>
                  </a:lnTo>
                  <a:lnTo>
                    <a:pt x="22727" y="1214"/>
                  </a:lnTo>
                  <a:lnTo>
                    <a:pt x="11312" y="2812"/>
                  </a:lnTo>
                  <a:lnTo>
                    <a:pt x="0" y="5070"/>
                  </a:lnTo>
                  <a:lnTo>
                    <a:pt x="8038" y="39347"/>
                  </a:lnTo>
                  <a:lnTo>
                    <a:pt x="17355" y="37503"/>
                  </a:lnTo>
                  <a:lnTo>
                    <a:pt x="26755" y="36196"/>
                  </a:lnTo>
                  <a:lnTo>
                    <a:pt x="36214" y="35431"/>
                  </a:lnTo>
                  <a:lnTo>
                    <a:pt x="45709" y="35210"/>
                  </a:lnTo>
                  <a:lnTo>
                    <a:pt x="48547" y="35210"/>
                  </a:lnTo>
                  <a:lnTo>
                    <a:pt x="51403" y="35368"/>
                  </a:lnTo>
                  <a:lnTo>
                    <a:pt x="54224" y="35668"/>
                  </a:lnTo>
                  <a:lnTo>
                    <a:pt x="58120" y="686"/>
                  </a:lnTo>
                  <a:lnTo>
                    <a:pt x="54012" y="228"/>
                  </a:lnTo>
                  <a:lnTo>
                    <a:pt x="49887" y="0"/>
                  </a:lnTo>
                  <a:lnTo>
                    <a:pt x="45745" y="0"/>
                  </a:lnTo>
                  <a:close/>
                </a:path>
              </a:pathLst>
            </a:custGeom>
            <a:ln w="20140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785797" y="6445230"/>
              <a:ext cx="50165" cy="61594"/>
            </a:xfrm>
            <a:custGeom>
              <a:avLst/>
              <a:gdLst/>
              <a:ahLst/>
              <a:cxnLst/>
              <a:rect l="l" t="t" r="r" b="b"/>
              <a:pathLst>
                <a:path w="50164" h="61595">
                  <a:moveTo>
                    <a:pt x="15706" y="61231"/>
                  </a:moveTo>
                  <a:lnTo>
                    <a:pt x="49746" y="52023"/>
                  </a:lnTo>
                  <a:lnTo>
                    <a:pt x="46042" y="38856"/>
                  </a:lnTo>
                  <a:lnTo>
                    <a:pt x="41990" y="25793"/>
                  </a:lnTo>
                  <a:lnTo>
                    <a:pt x="37594" y="12839"/>
                  </a:lnTo>
                  <a:lnTo>
                    <a:pt x="32858" y="0"/>
                  </a:lnTo>
                  <a:lnTo>
                    <a:pt x="0" y="12746"/>
                  </a:lnTo>
                  <a:lnTo>
                    <a:pt x="4405" y="24711"/>
                  </a:lnTo>
                  <a:lnTo>
                    <a:pt x="8494" y="36783"/>
                  </a:lnTo>
                  <a:lnTo>
                    <a:pt x="12263" y="48958"/>
                  </a:lnTo>
                  <a:lnTo>
                    <a:pt x="15706" y="61231"/>
                  </a:lnTo>
                  <a:close/>
                </a:path>
              </a:pathLst>
            </a:custGeom>
            <a:ln w="2013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734149" y="6350502"/>
              <a:ext cx="60325" cy="63500"/>
            </a:xfrm>
            <a:custGeom>
              <a:avLst/>
              <a:gdLst/>
              <a:ahLst/>
              <a:cxnLst/>
              <a:rect l="l" t="t" r="r" b="b"/>
              <a:pathLst>
                <a:path w="60325" h="63500">
                  <a:moveTo>
                    <a:pt x="30003" y="62885"/>
                  </a:moveTo>
                  <a:lnTo>
                    <a:pt x="60023" y="44418"/>
                  </a:lnTo>
                  <a:lnTo>
                    <a:pt x="51974" y="32105"/>
                  </a:lnTo>
                  <a:lnTo>
                    <a:pt x="42906" y="20558"/>
                  </a:lnTo>
                  <a:lnTo>
                    <a:pt x="32874" y="9836"/>
                  </a:lnTo>
                  <a:lnTo>
                    <a:pt x="21929" y="0"/>
                  </a:lnTo>
                  <a:lnTo>
                    <a:pt x="0" y="27552"/>
                  </a:lnTo>
                  <a:lnTo>
                    <a:pt x="8619" y="35390"/>
                  </a:lnTo>
                  <a:lnTo>
                    <a:pt x="16522" y="43925"/>
                  </a:lnTo>
                  <a:lnTo>
                    <a:pt x="23664" y="53106"/>
                  </a:lnTo>
                  <a:lnTo>
                    <a:pt x="30003" y="62885"/>
                  </a:lnTo>
                  <a:close/>
                </a:path>
              </a:pathLst>
            </a:custGeom>
            <a:ln w="20135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490798" y="6439214"/>
              <a:ext cx="53975" cy="62865"/>
            </a:xfrm>
            <a:custGeom>
              <a:avLst/>
              <a:gdLst/>
              <a:ahLst/>
              <a:cxnLst/>
              <a:rect l="l" t="t" r="r" b="b"/>
              <a:pathLst>
                <a:path w="53975" h="62864">
                  <a:moveTo>
                    <a:pt x="0" y="50122"/>
                  </a:moveTo>
                  <a:lnTo>
                    <a:pt x="32911" y="62762"/>
                  </a:lnTo>
                  <a:lnTo>
                    <a:pt x="37578" y="50982"/>
                  </a:lnTo>
                  <a:lnTo>
                    <a:pt x="42611" y="39360"/>
                  </a:lnTo>
                  <a:lnTo>
                    <a:pt x="48008" y="27904"/>
                  </a:lnTo>
                  <a:lnTo>
                    <a:pt x="53765" y="16619"/>
                  </a:lnTo>
                  <a:lnTo>
                    <a:pt x="22669" y="0"/>
                  </a:lnTo>
                  <a:lnTo>
                    <a:pt x="16420" y="12258"/>
                  </a:lnTo>
                  <a:lnTo>
                    <a:pt x="10554" y="24704"/>
                  </a:lnTo>
                  <a:lnTo>
                    <a:pt x="5079" y="37329"/>
                  </a:lnTo>
                  <a:lnTo>
                    <a:pt x="0" y="50122"/>
                  </a:lnTo>
                  <a:close/>
                </a:path>
              </a:pathLst>
            </a:custGeom>
            <a:ln w="2013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544599" y="6353771"/>
              <a:ext cx="62230" cy="61594"/>
            </a:xfrm>
            <a:custGeom>
              <a:avLst/>
              <a:gdLst/>
              <a:ahLst/>
              <a:cxnLst/>
              <a:rect l="l" t="t" r="r" b="b"/>
              <a:pathLst>
                <a:path w="62229" h="61595">
                  <a:moveTo>
                    <a:pt x="0" y="38573"/>
                  </a:moveTo>
                  <a:lnTo>
                    <a:pt x="27094" y="61107"/>
                  </a:lnTo>
                  <a:lnTo>
                    <a:pt x="34934" y="52247"/>
                  </a:lnTo>
                  <a:lnTo>
                    <a:pt x="43409" y="44015"/>
                  </a:lnTo>
                  <a:lnTo>
                    <a:pt x="52479" y="36446"/>
                  </a:lnTo>
                  <a:lnTo>
                    <a:pt x="62104" y="29576"/>
                  </a:lnTo>
                  <a:lnTo>
                    <a:pt x="42977" y="0"/>
                  </a:lnTo>
                  <a:lnTo>
                    <a:pt x="31155" y="8403"/>
                  </a:lnTo>
                  <a:lnTo>
                    <a:pt x="20021" y="17662"/>
                  </a:lnTo>
                  <a:lnTo>
                    <a:pt x="9620" y="27733"/>
                  </a:lnTo>
                  <a:lnTo>
                    <a:pt x="0" y="38573"/>
                  </a:lnTo>
                  <a:close/>
                </a:path>
              </a:pathLst>
            </a:custGeom>
            <a:ln w="20136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03087" y="6539876"/>
              <a:ext cx="63769" cy="7820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399477" y="6744427"/>
              <a:ext cx="52069" cy="62230"/>
            </a:xfrm>
            <a:custGeom>
              <a:avLst/>
              <a:gdLst/>
              <a:ahLst/>
              <a:cxnLst/>
              <a:rect l="l" t="t" r="r" b="b"/>
              <a:pathLst>
                <a:path w="52070" h="62229">
                  <a:moveTo>
                    <a:pt x="31959" y="62216"/>
                  </a:moveTo>
                  <a:lnTo>
                    <a:pt x="37499" y="49645"/>
                  </a:lnTo>
                  <a:lnTo>
                    <a:pt x="42666" y="36918"/>
                  </a:lnTo>
                  <a:lnTo>
                    <a:pt x="47460" y="24046"/>
                  </a:lnTo>
                  <a:lnTo>
                    <a:pt x="51879" y="11038"/>
                  </a:lnTo>
                  <a:lnTo>
                    <a:pt x="18403" y="0"/>
                  </a:lnTo>
                  <a:lnTo>
                    <a:pt x="14325" y="12044"/>
                  </a:lnTo>
                  <a:lnTo>
                    <a:pt x="9896" y="23956"/>
                  </a:lnTo>
                  <a:lnTo>
                    <a:pt x="5119" y="35729"/>
                  </a:lnTo>
                  <a:lnTo>
                    <a:pt x="0" y="47358"/>
                  </a:lnTo>
                  <a:lnTo>
                    <a:pt x="31959" y="62216"/>
                  </a:lnTo>
                  <a:close/>
                </a:path>
              </a:pathLst>
            </a:custGeom>
            <a:ln w="2013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836977" y="6762277"/>
              <a:ext cx="38100" cy="54610"/>
            </a:xfrm>
            <a:custGeom>
              <a:avLst/>
              <a:gdLst/>
              <a:ahLst/>
              <a:cxnLst/>
              <a:rect l="l" t="t" r="r" b="b"/>
              <a:pathLst>
                <a:path w="38100" h="54609">
                  <a:moveTo>
                    <a:pt x="35203" y="0"/>
                  </a:moveTo>
                  <a:lnTo>
                    <a:pt x="0" y="2024"/>
                  </a:lnTo>
                  <a:lnTo>
                    <a:pt x="721" y="15134"/>
                  </a:lnTo>
                  <a:lnTo>
                    <a:pt x="1379" y="28258"/>
                  </a:lnTo>
                  <a:lnTo>
                    <a:pt x="1978" y="41386"/>
                  </a:lnTo>
                  <a:lnTo>
                    <a:pt x="2520" y="54505"/>
                  </a:lnTo>
                  <a:lnTo>
                    <a:pt x="37741" y="53132"/>
                  </a:lnTo>
                  <a:lnTo>
                    <a:pt x="37199" y="39861"/>
                  </a:lnTo>
                  <a:lnTo>
                    <a:pt x="36598" y="26572"/>
                  </a:lnTo>
                  <a:lnTo>
                    <a:pt x="35934" y="13280"/>
                  </a:lnTo>
                  <a:lnTo>
                    <a:pt x="35203" y="0"/>
                  </a:lnTo>
                  <a:close/>
                </a:path>
              </a:pathLst>
            </a:custGeom>
            <a:ln w="2013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4128046" y="6685637"/>
              <a:ext cx="49530" cy="61594"/>
            </a:xfrm>
            <a:custGeom>
              <a:avLst/>
              <a:gdLst/>
              <a:ahLst/>
              <a:cxnLst/>
              <a:rect l="l" t="t" r="r" b="b"/>
              <a:pathLst>
                <a:path w="49529" h="61595">
                  <a:moveTo>
                    <a:pt x="16235" y="61072"/>
                  </a:moveTo>
                  <a:lnTo>
                    <a:pt x="49411" y="49136"/>
                  </a:lnTo>
                  <a:lnTo>
                    <a:pt x="45368" y="37527"/>
                  </a:lnTo>
                  <a:lnTo>
                    <a:pt x="41446" y="25439"/>
                  </a:lnTo>
                  <a:lnTo>
                    <a:pt x="37659" y="12916"/>
                  </a:lnTo>
                  <a:lnTo>
                    <a:pt x="34022" y="0"/>
                  </a:lnTo>
                  <a:lnTo>
                    <a:pt x="0" y="9225"/>
                  </a:lnTo>
                  <a:lnTo>
                    <a:pt x="3828" y="22824"/>
                  </a:lnTo>
                  <a:lnTo>
                    <a:pt x="7820" y="36026"/>
                  </a:lnTo>
                  <a:lnTo>
                    <a:pt x="11960" y="48789"/>
                  </a:lnTo>
                  <a:lnTo>
                    <a:pt x="16235" y="61072"/>
                  </a:lnTo>
                  <a:close/>
                </a:path>
              </a:pathLst>
            </a:custGeom>
            <a:ln w="2013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4828496" y="6655995"/>
              <a:ext cx="40640" cy="56515"/>
            </a:xfrm>
            <a:custGeom>
              <a:avLst/>
              <a:gdLst/>
              <a:ahLst/>
              <a:cxnLst/>
              <a:rect l="l" t="t" r="r" b="b"/>
              <a:pathLst>
                <a:path w="40639" h="56515">
                  <a:moveTo>
                    <a:pt x="40051" y="53132"/>
                  </a:moveTo>
                  <a:lnTo>
                    <a:pt x="38926" y="39715"/>
                  </a:lnTo>
                  <a:lnTo>
                    <a:pt x="37719" y="26381"/>
                  </a:lnTo>
                  <a:lnTo>
                    <a:pt x="36426" y="13139"/>
                  </a:lnTo>
                  <a:lnTo>
                    <a:pt x="35044" y="0"/>
                  </a:lnTo>
                  <a:lnTo>
                    <a:pt x="0" y="3820"/>
                  </a:lnTo>
                  <a:lnTo>
                    <a:pt x="1355" y="16711"/>
                  </a:lnTo>
                  <a:lnTo>
                    <a:pt x="2622" y="29706"/>
                  </a:lnTo>
                  <a:lnTo>
                    <a:pt x="3802" y="42790"/>
                  </a:lnTo>
                  <a:lnTo>
                    <a:pt x="4900" y="55949"/>
                  </a:lnTo>
                  <a:lnTo>
                    <a:pt x="40051" y="53132"/>
                  </a:lnTo>
                  <a:close/>
                </a:path>
              </a:pathLst>
            </a:custGeom>
            <a:ln w="2013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458892" y="6540625"/>
              <a:ext cx="48260" cy="60960"/>
            </a:xfrm>
            <a:custGeom>
              <a:avLst/>
              <a:gdLst/>
              <a:ahLst/>
              <a:cxnLst/>
              <a:rect l="l" t="t" r="r" b="b"/>
              <a:pathLst>
                <a:path w="48260" h="60959">
                  <a:moveTo>
                    <a:pt x="0" y="51600"/>
                  </a:moveTo>
                  <a:lnTo>
                    <a:pt x="34092" y="60526"/>
                  </a:lnTo>
                  <a:lnTo>
                    <a:pt x="37473" y="47832"/>
                  </a:lnTo>
                  <a:lnTo>
                    <a:pt x="40939" y="35197"/>
                  </a:lnTo>
                  <a:lnTo>
                    <a:pt x="44506" y="22648"/>
                  </a:lnTo>
                  <a:lnTo>
                    <a:pt x="48195" y="10211"/>
                  </a:lnTo>
                  <a:lnTo>
                    <a:pt x="14455" y="0"/>
                  </a:lnTo>
                  <a:lnTo>
                    <a:pt x="10674" y="12746"/>
                  </a:lnTo>
                  <a:lnTo>
                    <a:pt x="7016" y="25615"/>
                  </a:lnTo>
                  <a:lnTo>
                    <a:pt x="3463" y="38576"/>
                  </a:lnTo>
                  <a:lnTo>
                    <a:pt x="0" y="51600"/>
                  </a:lnTo>
                  <a:close/>
                </a:path>
              </a:pathLst>
            </a:custGeom>
            <a:ln w="20132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631989" y="6289396"/>
              <a:ext cx="176391" cy="17618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00068" y="7168612"/>
              <a:ext cx="213728" cy="2134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36859" y="4995633"/>
            <a:ext cx="348615" cy="32772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sex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discrimination?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86514" y="8176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86514" y="4364385"/>
            <a:ext cx="1919605" cy="36791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Adverse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treatment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basis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sex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Limits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excludes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from </a:t>
            </a:r>
            <a:r>
              <a:rPr dirty="0" sz="1600">
                <a:latin typeface="Arial"/>
                <a:cs typeface="Arial"/>
              </a:rPr>
              <a:t>participating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institution’s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education </a:t>
            </a:r>
            <a:r>
              <a:rPr dirty="0" sz="1600">
                <a:latin typeface="Arial"/>
                <a:cs typeface="Arial"/>
              </a:rPr>
              <a:t>program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activity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denies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limits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benefits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thereof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02185" y="8176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774580" y="3318988"/>
            <a:ext cx="982980" cy="457200"/>
            <a:chOff x="3774580" y="3318988"/>
            <a:chExt cx="982980" cy="457200"/>
          </a:xfrm>
        </p:grpSpPr>
        <p:sp>
          <p:nvSpPr>
            <p:cNvPr id="9" name="object 9"/>
            <p:cNvSpPr/>
            <p:nvPr/>
          </p:nvSpPr>
          <p:spPr>
            <a:xfrm>
              <a:off x="4310217" y="3329044"/>
              <a:ext cx="437515" cy="436880"/>
            </a:xfrm>
            <a:custGeom>
              <a:avLst/>
              <a:gdLst/>
              <a:ahLst/>
              <a:cxnLst/>
              <a:rect l="l" t="t" r="r" b="b"/>
              <a:pathLst>
                <a:path w="437514" h="436879">
                  <a:moveTo>
                    <a:pt x="218447" y="0"/>
                  </a:moveTo>
                  <a:lnTo>
                    <a:pt x="268537" y="5765"/>
                  </a:lnTo>
                  <a:lnTo>
                    <a:pt x="314517" y="22190"/>
                  </a:lnTo>
                  <a:lnTo>
                    <a:pt x="355077" y="47962"/>
                  </a:lnTo>
                  <a:lnTo>
                    <a:pt x="388906" y="81772"/>
                  </a:lnTo>
                  <a:lnTo>
                    <a:pt x="414693" y="122310"/>
                  </a:lnTo>
                  <a:lnTo>
                    <a:pt x="431126" y="168264"/>
                  </a:lnTo>
                  <a:lnTo>
                    <a:pt x="436895" y="218325"/>
                  </a:lnTo>
                  <a:lnTo>
                    <a:pt x="431126" y="268387"/>
                  </a:lnTo>
                  <a:lnTo>
                    <a:pt x="414693" y="314341"/>
                  </a:lnTo>
                  <a:lnTo>
                    <a:pt x="388906" y="354879"/>
                  </a:lnTo>
                  <a:lnTo>
                    <a:pt x="355077" y="388689"/>
                  </a:lnTo>
                  <a:lnTo>
                    <a:pt x="314517" y="414461"/>
                  </a:lnTo>
                  <a:lnTo>
                    <a:pt x="268537" y="430885"/>
                  </a:lnTo>
                  <a:lnTo>
                    <a:pt x="218447" y="436651"/>
                  </a:lnTo>
                  <a:lnTo>
                    <a:pt x="168358" y="430885"/>
                  </a:lnTo>
                  <a:lnTo>
                    <a:pt x="122378" y="414461"/>
                  </a:lnTo>
                  <a:lnTo>
                    <a:pt x="81818" y="388689"/>
                  </a:lnTo>
                  <a:lnTo>
                    <a:pt x="47989" y="354879"/>
                  </a:lnTo>
                  <a:lnTo>
                    <a:pt x="22202" y="314341"/>
                  </a:lnTo>
                  <a:lnTo>
                    <a:pt x="5769" y="268387"/>
                  </a:lnTo>
                  <a:lnTo>
                    <a:pt x="0" y="218325"/>
                  </a:lnTo>
                  <a:lnTo>
                    <a:pt x="5769" y="168264"/>
                  </a:lnTo>
                  <a:lnTo>
                    <a:pt x="22202" y="122310"/>
                  </a:lnTo>
                  <a:lnTo>
                    <a:pt x="47989" y="81772"/>
                  </a:lnTo>
                  <a:lnTo>
                    <a:pt x="81818" y="47962"/>
                  </a:lnTo>
                  <a:lnTo>
                    <a:pt x="122378" y="22190"/>
                  </a:lnTo>
                  <a:lnTo>
                    <a:pt x="168358" y="5765"/>
                  </a:lnTo>
                  <a:lnTo>
                    <a:pt x="218447" y="0"/>
                  </a:lnTo>
                  <a:close/>
                </a:path>
              </a:pathLst>
            </a:custGeom>
            <a:ln w="20113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84635" y="3398784"/>
              <a:ext cx="483234" cy="302895"/>
            </a:xfrm>
            <a:custGeom>
              <a:avLst/>
              <a:gdLst/>
              <a:ahLst/>
              <a:cxnLst/>
              <a:rect l="l" t="t" r="r" b="b"/>
              <a:pathLst>
                <a:path w="483235" h="302895">
                  <a:moveTo>
                    <a:pt x="302987" y="291154"/>
                  </a:moveTo>
                  <a:lnTo>
                    <a:pt x="315700" y="299603"/>
                  </a:lnTo>
                  <a:lnTo>
                    <a:pt x="330164" y="302422"/>
                  </a:lnTo>
                  <a:lnTo>
                    <a:pt x="344633" y="299612"/>
                  </a:lnTo>
                  <a:lnTo>
                    <a:pt x="357358" y="291175"/>
                  </a:lnTo>
                  <a:lnTo>
                    <a:pt x="472065" y="176532"/>
                  </a:lnTo>
                  <a:lnTo>
                    <a:pt x="480433" y="163860"/>
                  </a:lnTo>
                  <a:lnTo>
                    <a:pt x="483223" y="149460"/>
                  </a:lnTo>
                  <a:lnTo>
                    <a:pt x="480433" y="135060"/>
                  </a:lnTo>
                  <a:lnTo>
                    <a:pt x="472065" y="122388"/>
                  </a:lnTo>
                  <a:lnTo>
                    <a:pt x="357380" y="7985"/>
                  </a:lnTo>
                  <a:lnTo>
                    <a:pt x="343845" y="1110"/>
                  </a:lnTo>
                  <a:lnTo>
                    <a:pt x="329230" y="0"/>
                  </a:lnTo>
                  <a:lnTo>
                    <a:pt x="315267" y="4448"/>
                  </a:lnTo>
                  <a:lnTo>
                    <a:pt x="303686" y="14251"/>
                  </a:lnTo>
                  <a:lnTo>
                    <a:pt x="297568" y="25374"/>
                  </a:lnTo>
                  <a:lnTo>
                    <a:pt x="295442" y="37562"/>
                  </a:lnTo>
                  <a:lnTo>
                    <a:pt x="297318" y="49791"/>
                  </a:lnTo>
                  <a:lnTo>
                    <a:pt x="303205" y="61038"/>
                  </a:lnTo>
                  <a:lnTo>
                    <a:pt x="346895" y="104703"/>
                  </a:lnTo>
                  <a:lnTo>
                    <a:pt x="0" y="104703"/>
                  </a:lnTo>
                  <a:lnTo>
                    <a:pt x="0" y="192034"/>
                  </a:lnTo>
                  <a:lnTo>
                    <a:pt x="346458" y="192034"/>
                  </a:lnTo>
                  <a:lnTo>
                    <a:pt x="302768" y="235699"/>
                  </a:lnTo>
                  <a:lnTo>
                    <a:pt x="294400" y="248371"/>
                  </a:lnTo>
                  <a:lnTo>
                    <a:pt x="291611" y="262771"/>
                  </a:lnTo>
                  <a:lnTo>
                    <a:pt x="294400" y="277171"/>
                  </a:lnTo>
                  <a:lnTo>
                    <a:pt x="302768" y="289844"/>
                  </a:lnTo>
                  <a:lnTo>
                    <a:pt x="302987" y="291154"/>
                  </a:lnTo>
                  <a:close/>
                </a:path>
              </a:pathLst>
            </a:custGeom>
            <a:ln w="20115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3239824" y="2302912"/>
            <a:ext cx="437515" cy="436880"/>
          </a:xfrm>
          <a:custGeom>
            <a:avLst/>
            <a:gdLst/>
            <a:ahLst/>
            <a:cxnLst/>
            <a:rect l="l" t="t" r="r" b="b"/>
            <a:pathLst>
              <a:path w="437514" h="436880">
                <a:moveTo>
                  <a:pt x="218447" y="0"/>
                </a:moveTo>
                <a:lnTo>
                  <a:pt x="268537" y="5765"/>
                </a:lnTo>
                <a:lnTo>
                  <a:pt x="314517" y="22190"/>
                </a:lnTo>
                <a:lnTo>
                  <a:pt x="355077" y="47962"/>
                </a:lnTo>
                <a:lnTo>
                  <a:pt x="388906" y="81772"/>
                </a:lnTo>
                <a:lnTo>
                  <a:pt x="414693" y="122310"/>
                </a:lnTo>
                <a:lnTo>
                  <a:pt x="431126" y="168264"/>
                </a:lnTo>
                <a:lnTo>
                  <a:pt x="436895" y="218325"/>
                </a:lnTo>
                <a:lnTo>
                  <a:pt x="431126" y="268387"/>
                </a:lnTo>
                <a:lnTo>
                  <a:pt x="414693" y="314341"/>
                </a:lnTo>
                <a:lnTo>
                  <a:pt x="388906" y="354879"/>
                </a:lnTo>
                <a:lnTo>
                  <a:pt x="355077" y="388689"/>
                </a:lnTo>
                <a:lnTo>
                  <a:pt x="314517" y="414461"/>
                </a:lnTo>
                <a:lnTo>
                  <a:pt x="268537" y="430885"/>
                </a:lnTo>
                <a:lnTo>
                  <a:pt x="218447" y="436651"/>
                </a:lnTo>
                <a:lnTo>
                  <a:pt x="168358" y="430885"/>
                </a:lnTo>
                <a:lnTo>
                  <a:pt x="122378" y="414461"/>
                </a:lnTo>
                <a:lnTo>
                  <a:pt x="81818" y="388689"/>
                </a:lnTo>
                <a:lnTo>
                  <a:pt x="47989" y="354879"/>
                </a:lnTo>
                <a:lnTo>
                  <a:pt x="22202" y="314341"/>
                </a:lnTo>
                <a:lnTo>
                  <a:pt x="5769" y="268387"/>
                </a:lnTo>
                <a:lnTo>
                  <a:pt x="0" y="218325"/>
                </a:lnTo>
                <a:lnTo>
                  <a:pt x="5769" y="168264"/>
                </a:lnTo>
                <a:lnTo>
                  <a:pt x="22202" y="122310"/>
                </a:lnTo>
                <a:lnTo>
                  <a:pt x="47989" y="81772"/>
                </a:lnTo>
                <a:lnTo>
                  <a:pt x="81818" y="47962"/>
                </a:lnTo>
                <a:lnTo>
                  <a:pt x="122378" y="22190"/>
                </a:lnTo>
                <a:lnTo>
                  <a:pt x="168358" y="5765"/>
                </a:lnTo>
                <a:lnTo>
                  <a:pt x="218447" y="0"/>
                </a:lnTo>
                <a:close/>
              </a:path>
            </a:pathLst>
          </a:custGeom>
          <a:ln w="20113">
            <a:solidFill>
              <a:srgbClr val="E9006B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2" name="object 12"/>
          <p:cNvGrpSpPr/>
          <p:nvPr/>
        </p:nvGrpSpPr>
        <p:grpSpPr>
          <a:xfrm>
            <a:off x="3215786" y="2816618"/>
            <a:ext cx="492759" cy="981075"/>
            <a:chOff x="3215786" y="2816618"/>
            <a:chExt cx="492759" cy="981075"/>
          </a:xfrm>
        </p:grpSpPr>
        <p:sp>
          <p:nvSpPr>
            <p:cNvPr id="13" name="object 13"/>
            <p:cNvSpPr/>
            <p:nvPr/>
          </p:nvSpPr>
          <p:spPr>
            <a:xfrm>
              <a:off x="3225843" y="3307431"/>
              <a:ext cx="472440" cy="480059"/>
            </a:xfrm>
            <a:custGeom>
              <a:avLst/>
              <a:gdLst/>
              <a:ahLst/>
              <a:cxnLst/>
              <a:rect l="l" t="t" r="r" b="b"/>
              <a:pathLst>
                <a:path w="472439" h="480060">
                  <a:moveTo>
                    <a:pt x="232210" y="479880"/>
                  </a:moveTo>
                  <a:lnTo>
                    <a:pt x="0" y="239940"/>
                  </a:lnTo>
                  <a:lnTo>
                    <a:pt x="232210" y="0"/>
                  </a:lnTo>
                  <a:lnTo>
                    <a:pt x="472284" y="239940"/>
                  </a:lnTo>
                  <a:lnTo>
                    <a:pt x="232210" y="479880"/>
                  </a:lnTo>
                  <a:close/>
                </a:path>
              </a:pathLst>
            </a:custGeom>
            <a:ln w="20113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04265" y="2826676"/>
              <a:ext cx="306070" cy="438784"/>
            </a:xfrm>
            <a:custGeom>
              <a:avLst/>
              <a:gdLst/>
              <a:ahLst/>
              <a:cxnLst/>
              <a:rect l="l" t="t" r="r" b="b"/>
              <a:pathLst>
                <a:path w="306070" h="438785">
                  <a:moveTo>
                    <a:pt x="180003" y="427045"/>
                  </a:moveTo>
                  <a:lnTo>
                    <a:pt x="294688" y="312424"/>
                  </a:lnTo>
                  <a:lnTo>
                    <a:pt x="302997" y="299693"/>
                  </a:lnTo>
                  <a:lnTo>
                    <a:pt x="305685" y="285261"/>
                  </a:lnTo>
                  <a:lnTo>
                    <a:pt x="302765" y="270875"/>
                  </a:lnTo>
                  <a:lnTo>
                    <a:pt x="294252" y="258279"/>
                  </a:lnTo>
                  <a:lnTo>
                    <a:pt x="281514" y="249975"/>
                  </a:lnTo>
                  <a:lnTo>
                    <a:pt x="267074" y="247289"/>
                  </a:lnTo>
                  <a:lnTo>
                    <a:pt x="252679" y="250208"/>
                  </a:lnTo>
                  <a:lnTo>
                    <a:pt x="240076" y="258716"/>
                  </a:lnTo>
                  <a:lnTo>
                    <a:pt x="196387" y="302381"/>
                  </a:lnTo>
                  <a:lnTo>
                    <a:pt x="196387" y="0"/>
                  </a:lnTo>
                  <a:lnTo>
                    <a:pt x="109008" y="0"/>
                  </a:lnTo>
                  <a:lnTo>
                    <a:pt x="109008" y="302163"/>
                  </a:lnTo>
                  <a:lnTo>
                    <a:pt x="65318" y="258497"/>
                  </a:lnTo>
                  <a:lnTo>
                    <a:pt x="52689" y="250077"/>
                  </a:lnTo>
                  <a:lnTo>
                    <a:pt x="38310" y="247251"/>
                  </a:lnTo>
                  <a:lnTo>
                    <a:pt x="23918" y="250021"/>
                  </a:lnTo>
                  <a:lnTo>
                    <a:pt x="11252" y="258388"/>
                  </a:lnTo>
                  <a:lnTo>
                    <a:pt x="2827" y="271010"/>
                  </a:lnTo>
                  <a:lnTo>
                    <a:pt x="0" y="285382"/>
                  </a:lnTo>
                  <a:lnTo>
                    <a:pt x="2771" y="299765"/>
                  </a:lnTo>
                  <a:lnTo>
                    <a:pt x="11143" y="312424"/>
                  </a:lnTo>
                  <a:lnTo>
                    <a:pt x="125828" y="427045"/>
                  </a:lnTo>
                  <a:lnTo>
                    <a:pt x="138508" y="435408"/>
                  </a:lnTo>
                  <a:lnTo>
                    <a:pt x="152916" y="438196"/>
                  </a:lnTo>
                  <a:lnTo>
                    <a:pt x="167324" y="435408"/>
                  </a:lnTo>
                  <a:lnTo>
                    <a:pt x="180003" y="427045"/>
                  </a:lnTo>
                  <a:close/>
                </a:path>
              </a:pathLst>
            </a:custGeom>
            <a:ln w="20111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4298856" y="2292848"/>
            <a:ext cx="457200" cy="956310"/>
            <a:chOff x="4298856" y="2292848"/>
            <a:chExt cx="457200" cy="956310"/>
          </a:xfrm>
        </p:grpSpPr>
        <p:sp>
          <p:nvSpPr>
            <p:cNvPr id="16" name="object 16"/>
            <p:cNvSpPr/>
            <p:nvPr/>
          </p:nvSpPr>
          <p:spPr>
            <a:xfrm>
              <a:off x="4308913" y="2302905"/>
              <a:ext cx="437515" cy="436880"/>
            </a:xfrm>
            <a:custGeom>
              <a:avLst/>
              <a:gdLst/>
              <a:ahLst/>
              <a:cxnLst/>
              <a:rect l="l" t="t" r="r" b="b"/>
              <a:pathLst>
                <a:path w="437514" h="436880">
                  <a:moveTo>
                    <a:pt x="0" y="436651"/>
                  </a:moveTo>
                  <a:lnTo>
                    <a:pt x="0" y="0"/>
                  </a:lnTo>
                  <a:lnTo>
                    <a:pt x="436895" y="0"/>
                  </a:lnTo>
                  <a:lnTo>
                    <a:pt x="436895" y="436651"/>
                  </a:lnTo>
                  <a:lnTo>
                    <a:pt x="0" y="436651"/>
                  </a:lnTo>
                  <a:close/>
                </a:path>
              </a:pathLst>
            </a:custGeom>
            <a:ln w="20113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5891" y="2777771"/>
              <a:ext cx="304800" cy="461645"/>
            </a:xfrm>
            <a:custGeom>
              <a:avLst/>
              <a:gdLst/>
              <a:ahLst/>
              <a:cxnLst/>
              <a:rect l="l" t="t" r="r" b="b"/>
              <a:pathLst>
                <a:path w="304800" h="461644">
                  <a:moveTo>
                    <a:pt x="196685" y="461104"/>
                  </a:moveTo>
                  <a:lnTo>
                    <a:pt x="196685" y="136235"/>
                  </a:lnTo>
                  <a:lnTo>
                    <a:pt x="240374" y="179900"/>
                  </a:lnTo>
                  <a:lnTo>
                    <a:pt x="253538" y="187637"/>
                  </a:lnTo>
                  <a:lnTo>
                    <a:pt x="294658" y="176931"/>
                  </a:lnTo>
                  <a:lnTo>
                    <a:pt x="304478" y="151359"/>
                  </a:lnTo>
                  <a:lnTo>
                    <a:pt x="302068" y="137866"/>
                  </a:lnTo>
                  <a:lnTo>
                    <a:pt x="180082" y="11134"/>
                  </a:lnTo>
                  <a:lnTo>
                    <a:pt x="152995" y="0"/>
                  </a:lnTo>
                  <a:lnTo>
                    <a:pt x="145506" y="784"/>
                  </a:lnTo>
                  <a:lnTo>
                    <a:pt x="11222" y="125755"/>
                  </a:lnTo>
                  <a:lnTo>
                    <a:pt x="0" y="152828"/>
                  </a:lnTo>
                  <a:lnTo>
                    <a:pt x="2805" y="167234"/>
                  </a:lnTo>
                  <a:lnTo>
                    <a:pt x="11222" y="179900"/>
                  </a:lnTo>
                  <a:lnTo>
                    <a:pt x="23896" y="188312"/>
                  </a:lnTo>
                  <a:lnTo>
                    <a:pt x="38310" y="191117"/>
                  </a:lnTo>
                  <a:lnTo>
                    <a:pt x="52724" y="188312"/>
                  </a:lnTo>
                  <a:lnTo>
                    <a:pt x="65397" y="179900"/>
                  </a:lnTo>
                  <a:lnTo>
                    <a:pt x="109087" y="136235"/>
                  </a:lnTo>
                  <a:lnTo>
                    <a:pt x="109087" y="461104"/>
                  </a:lnTo>
                  <a:lnTo>
                    <a:pt x="196685" y="461104"/>
                  </a:lnTo>
                  <a:close/>
                </a:path>
              </a:pathLst>
            </a:custGeom>
            <a:ln w="20111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377084" y="5145278"/>
            <a:ext cx="1393190" cy="2322195"/>
          </a:xfrm>
          <a:custGeom>
            <a:avLst/>
            <a:gdLst/>
            <a:ahLst/>
            <a:cxnLst/>
            <a:rect l="l" t="t" r="r" b="b"/>
            <a:pathLst>
              <a:path w="1393189" h="2322195">
                <a:moveTo>
                  <a:pt x="1393027" y="0"/>
                </a:moveTo>
                <a:lnTo>
                  <a:pt x="0" y="0"/>
                </a:lnTo>
                <a:lnTo>
                  <a:pt x="0" y="2321722"/>
                </a:lnTo>
                <a:lnTo>
                  <a:pt x="1393027" y="2321722"/>
                </a:lnTo>
                <a:lnTo>
                  <a:pt x="1393027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33297" y="5654949"/>
            <a:ext cx="464184" cy="1304290"/>
          </a:xfrm>
          <a:prstGeom prst="rect">
            <a:avLst/>
          </a:prstGeom>
        </p:spPr>
        <p:txBody>
          <a:bodyPr wrap="square" lIns="0" tIns="27940" rIns="0" bIns="0" rtlCol="0" vert="vert270">
            <a:spAutoFit/>
          </a:bodyPr>
          <a:lstStyle/>
          <a:p>
            <a:pPr marL="12700" marR="5080" indent="5715">
              <a:lnSpc>
                <a:spcPts val="1660"/>
              </a:lnSpc>
              <a:spcBef>
                <a:spcPts val="220"/>
              </a:spcBef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Programmatic Discrimination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377084" y="2591389"/>
            <a:ext cx="1393190" cy="2322195"/>
          </a:xfrm>
          <a:custGeom>
            <a:avLst/>
            <a:gdLst/>
            <a:ahLst/>
            <a:cxnLst/>
            <a:rect l="l" t="t" r="r" b="b"/>
            <a:pathLst>
              <a:path w="1393189" h="2322195">
                <a:moveTo>
                  <a:pt x="1393027" y="0"/>
                </a:moveTo>
                <a:lnTo>
                  <a:pt x="0" y="0"/>
                </a:lnTo>
                <a:lnTo>
                  <a:pt x="0" y="2321722"/>
                </a:lnTo>
                <a:lnTo>
                  <a:pt x="1393027" y="2321722"/>
                </a:lnTo>
                <a:lnTo>
                  <a:pt x="1393027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33297" y="3101093"/>
            <a:ext cx="464184" cy="1304290"/>
          </a:xfrm>
          <a:prstGeom prst="rect">
            <a:avLst/>
          </a:prstGeom>
        </p:spPr>
        <p:txBody>
          <a:bodyPr wrap="square" lIns="0" tIns="27940" rIns="0" bIns="0" rtlCol="0" vert="vert270">
            <a:spAutoFit/>
          </a:bodyPr>
          <a:lstStyle/>
          <a:p>
            <a:pPr marL="12700" marR="5080" indent="22860">
              <a:lnSpc>
                <a:spcPts val="1660"/>
              </a:lnSpc>
              <a:spcBef>
                <a:spcPts val="220"/>
              </a:spcBef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Individualized Discrimination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02288" y="3868338"/>
            <a:ext cx="1393190" cy="2322195"/>
          </a:xfrm>
          <a:custGeom>
            <a:avLst/>
            <a:gdLst/>
            <a:ahLst/>
            <a:cxnLst/>
            <a:rect l="l" t="t" r="r" b="b"/>
            <a:pathLst>
              <a:path w="1393189" h="2322195">
                <a:moveTo>
                  <a:pt x="0" y="0"/>
                </a:moveTo>
                <a:lnTo>
                  <a:pt x="0" y="2321722"/>
                </a:lnTo>
                <a:lnTo>
                  <a:pt x="1393027" y="2321722"/>
                </a:lnTo>
                <a:lnTo>
                  <a:pt x="1393027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563655" y="4128832"/>
            <a:ext cx="253365" cy="18021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3750296"/>
            <a:ext cx="348615" cy="45840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programmatic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discrimination?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252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2524" y="1910867"/>
            <a:ext cx="2000250" cy="61937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systematic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an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i="1">
                <a:latin typeface="Arial"/>
                <a:cs typeface="Arial"/>
              </a:rPr>
              <a:t>institutional</a:t>
            </a:r>
            <a:r>
              <a:rPr dirty="0" sz="1600" spc="-45" i="1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policy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practice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Programmatic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adversely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affects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group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category,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rather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individualized</a:t>
            </a:r>
            <a:r>
              <a:rPr dirty="0" sz="1600" spc="-10">
                <a:latin typeface="Arial"/>
                <a:cs typeface="Arial"/>
              </a:rPr>
              <a:t> decision</a:t>
            </a:r>
            <a:endParaRPr sz="1600">
              <a:latin typeface="Arial"/>
              <a:cs typeface="Arial"/>
            </a:endParaRPr>
          </a:p>
          <a:p>
            <a:pPr marL="12700" marR="66675" indent="-635">
              <a:lnSpc>
                <a:spcPct val="130000"/>
              </a:lnSpc>
              <a:spcBef>
                <a:spcPts val="630"/>
              </a:spcBef>
            </a:pPr>
            <a:r>
              <a:rPr dirty="0" sz="1600">
                <a:latin typeface="Arial"/>
                <a:cs typeface="Arial"/>
              </a:rPr>
              <a:t>Programmatic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usually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not</a:t>
            </a:r>
            <a:r>
              <a:rPr dirty="0" sz="1600" spc="-40" i="1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attributed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individual </a:t>
            </a:r>
            <a:r>
              <a:rPr dirty="0" sz="1600">
                <a:latin typeface="Arial"/>
                <a:cs typeface="Arial"/>
              </a:rPr>
              <a:t>perpetrator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(e.g.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“respondent”)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2819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264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02422"/>
            <a:ext cx="348615" cy="4931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Programmatic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33127"/>
            <a:ext cx="1838325" cy="66008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non-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credit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seminar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“Self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Defense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Women”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focuses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defense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techniques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scenarios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attacker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bigger,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stronger,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(presumably)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seminar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advertised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allowed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comparable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seminar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men.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06968"/>
            <a:ext cx="348615" cy="4926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Programmatic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766444"/>
            <a:ext cx="2155190" cy="6567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female-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designated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residence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halls.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1714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either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newly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renovated,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configured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“suite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style”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spaces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small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groups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living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room,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bathroom,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kitchenette.</a:t>
            </a:r>
            <a:r>
              <a:rPr dirty="0" sz="1600" spc="3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residence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old,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consist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solely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traditional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dormitory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shared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persons,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communal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bathrooms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floor,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kitchen facilities,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lack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air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conditioning.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09240"/>
            <a:ext cx="348615" cy="49250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C: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Programmatic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31543"/>
            <a:ext cx="1521460" cy="66027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alumnus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institution’s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social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funds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an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endowed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fellowship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intended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social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programming,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networking,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job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placement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services.</a:t>
            </a:r>
            <a:r>
              <a:rPr dirty="0" sz="16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eligible.</a:t>
            </a:r>
            <a:r>
              <a:rPr dirty="0" sz="16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Participants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receive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$5,000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stipend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travel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symposium.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7009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72162" y="1989486"/>
            <a:ext cx="887094" cy="6342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permissible,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despite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excluding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the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address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systematic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underrepresentation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social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field?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6049" y="3773312"/>
            <a:ext cx="348615" cy="45605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individualized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discrimination?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72316" y="2172608"/>
            <a:ext cx="2383155" cy="42691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4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particular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made,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particular</a:t>
            </a:r>
            <a:endParaRPr sz="1600">
              <a:latin typeface="Arial"/>
              <a:cs typeface="Arial"/>
            </a:endParaRPr>
          </a:p>
          <a:p>
            <a:pPr marL="149225" marR="5080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action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taken,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results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adverse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treatment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particular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limits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excludes </a:t>
            </a:r>
            <a:r>
              <a:rPr dirty="0" sz="1600">
                <a:latin typeface="Arial"/>
                <a:cs typeface="Arial"/>
              </a:rPr>
              <a:t>them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denies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limits benefits</a:t>
            </a:r>
            <a:endParaRPr sz="1600">
              <a:latin typeface="Arial"/>
              <a:cs typeface="Arial"/>
            </a:endParaRPr>
          </a:p>
          <a:p>
            <a:pPr marL="149225" marR="45085" indent="-137160">
              <a:lnSpc>
                <a:spcPct val="12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20">
                <a:latin typeface="Arial"/>
                <a:cs typeface="Arial"/>
              </a:rPr>
              <a:t>Typically,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individualized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 </a:t>
            </a:r>
            <a:r>
              <a:rPr dirty="0" sz="1600">
                <a:latin typeface="Arial"/>
                <a:cs typeface="Arial"/>
              </a:rPr>
              <a:t>identifiable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“respondent”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makes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discriminatory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decision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59423" y="6965706"/>
            <a:ext cx="1724660" cy="853440"/>
            <a:chOff x="3159423" y="6965706"/>
            <a:chExt cx="1724660" cy="853440"/>
          </a:xfrm>
        </p:grpSpPr>
        <p:sp>
          <p:nvSpPr>
            <p:cNvPr id="7" name="object 7"/>
            <p:cNvSpPr/>
            <p:nvPr/>
          </p:nvSpPr>
          <p:spPr>
            <a:xfrm>
              <a:off x="3169477" y="7240763"/>
              <a:ext cx="303530" cy="302895"/>
            </a:xfrm>
            <a:custGeom>
              <a:avLst/>
              <a:gdLst/>
              <a:ahLst/>
              <a:cxnLst/>
              <a:rect l="l" t="t" r="r" b="b"/>
              <a:pathLst>
                <a:path w="303529" h="302895">
                  <a:moveTo>
                    <a:pt x="151515" y="0"/>
                  </a:moveTo>
                  <a:lnTo>
                    <a:pt x="199404" y="7720"/>
                  </a:lnTo>
                  <a:lnTo>
                    <a:pt x="240996" y="29218"/>
                  </a:lnTo>
                  <a:lnTo>
                    <a:pt x="273796" y="62000"/>
                  </a:lnTo>
                  <a:lnTo>
                    <a:pt x="295306" y="103569"/>
                  </a:lnTo>
                  <a:lnTo>
                    <a:pt x="303031" y="151431"/>
                  </a:lnTo>
                  <a:lnTo>
                    <a:pt x="295306" y="199293"/>
                  </a:lnTo>
                  <a:lnTo>
                    <a:pt x="273796" y="240862"/>
                  </a:lnTo>
                  <a:lnTo>
                    <a:pt x="240996" y="273643"/>
                  </a:lnTo>
                  <a:lnTo>
                    <a:pt x="199404" y="295141"/>
                  </a:lnTo>
                  <a:lnTo>
                    <a:pt x="151515" y="302862"/>
                  </a:lnTo>
                  <a:lnTo>
                    <a:pt x="103627" y="295141"/>
                  </a:lnTo>
                  <a:lnTo>
                    <a:pt x="62034" y="273643"/>
                  </a:lnTo>
                  <a:lnTo>
                    <a:pt x="29235" y="240862"/>
                  </a:lnTo>
                  <a:lnTo>
                    <a:pt x="7724" y="199293"/>
                  </a:lnTo>
                  <a:lnTo>
                    <a:pt x="0" y="151431"/>
                  </a:lnTo>
                  <a:lnTo>
                    <a:pt x="7724" y="103569"/>
                  </a:lnTo>
                  <a:lnTo>
                    <a:pt x="29235" y="62000"/>
                  </a:lnTo>
                  <a:lnTo>
                    <a:pt x="62034" y="29218"/>
                  </a:lnTo>
                  <a:lnTo>
                    <a:pt x="103627" y="7720"/>
                  </a:lnTo>
                  <a:lnTo>
                    <a:pt x="151515" y="0"/>
                  </a:lnTo>
                  <a:close/>
                </a:path>
              </a:pathLst>
            </a:custGeom>
            <a:ln w="20108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510387" y="6975759"/>
              <a:ext cx="1363980" cy="833119"/>
            </a:xfrm>
            <a:custGeom>
              <a:avLst/>
              <a:gdLst/>
              <a:ahLst/>
              <a:cxnLst/>
              <a:rect l="l" t="t" r="r" b="b"/>
              <a:pathLst>
                <a:path w="1363979" h="833120">
                  <a:moveTo>
                    <a:pt x="590911" y="3785"/>
                  </a:moveTo>
                  <a:lnTo>
                    <a:pt x="140152" y="109787"/>
                  </a:lnTo>
                  <a:lnTo>
                    <a:pt x="98485" y="132502"/>
                  </a:lnTo>
                  <a:lnTo>
                    <a:pt x="72147" y="167993"/>
                  </a:lnTo>
                  <a:lnTo>
                    <a:pt x="49716" y="206324"/>
                  </a:lnTo>
                  <a:lnTo>
                    <a:pt x="30835" y="247495"/>
                  </a:lnTo>
                  <a:lnTo>
                    <a:pt x="15151" y="291504"/>
                  </a:lnTo>
                  <a:lnTo>
                    <a:pt x="4734" y="353970"/>
                  </a:lnTo>
                  <a:lnTo>
                    <a:pt x="0" y="416435"/>
                  </a:lnTo>
                  <a:lnTo>
                    <a:pt x="1361" y="447668"/>
                  </a:lnTo>
                  <a:lnTo>
                    <a:pt x="11186" y="510133"/>
                  </a:lnTo>
                  <a:lnTo>
                    <a:pt x="33025" y="585375"/>
                  </a:lnTo>
                  <a:lnTo>
                    <a:pt x="52083" y="626546"/>
                  </a:lnTo>
                  <a:lnTo>
                    <a:pt x="75402" y="664877"/>
                  </a:lnTo>
                  <a:lnTo>
                    <a:pt x="102273" y="700369"/>
                  </a:lnTo>
                  <a:lnTo>
                    <a:pt x="143939" y="723083"/>
                  </a:lnTo>
                  <a:lnTo>
                    <a:pt x="594699" y="829085"/>
                  </a:lnTo>
                  <a:lnTo>
                    <a:pt x="598487" y="829085"/>
                  </a:lnTo>
                  <a:lnTo>
                    <a:pt x="606063" y="832871"/>
                  </a:lnTo>
                  <a:lnTo>
                    <a:pt x="613638" y="832871"/>
                  </a:lnTo>
                  <a:lnTo>
                    <a:pt x="643054" y="826896"/>
                  </a:lnTo>
                  <a:lnTo>
                    <a:pt x="667142" y="810629"/>
                  </a:lnTo>
                  <a:lnTo>
                    <a:pt x="683419" y="786554"/>
                  </a:lnTo>
                  <a:lnTo>
                    <a:pt x="689396" y="757155"/>
                  </a:lnTo>
                  <a:lnTo>
                    <a:pt x="684780" y="732607"/>
                  </a:lnTo>
                  <a:lnTo>
                    <a:pt x="672351" y="711253"/>
                  </a:lnTo>
                  <a:lnTo>
                    <a:pt x="654240" y="694867"/>
                  </a:lnTo>
                  <a:lnTo>
                    <a:pt x="632578" y="685225"/>
                  </a:lnTo>
                  <a:lnTo>
                    <a:pt x="303031" y="605724"/>
                  </a:lnTo>
                  <a:lnTo>
                    <a:pt x="1363641" y="605724"/>
                  </a:lnTo>
                  <a:lnTo>
                    <a:pt x="1363641" y="454293"/>
                  </a:lnTo>
                  <a:lnTo>
                    <a:pt x="681820" y="454293"/>
                  </a:lnTo>
                  <a:lnTo>
                    <a:pt x="681820" y="378577"/>
                  </a:lnTo>
                  <a:lnTo>
                    <a:pt x="1363641" y="378577"/>
                  </a:lnTo>
                  <a:lnTo>
                    <a:pt x="1363641" y="227146"/>
                  </a:lnTo>
                  <a:lnTo>
                    <a:pt x="299243" y="227146"/>
                  </a:lnTo>
                  <a:lnTo>
                    <a:pt x="628790" y="147645"/>
                  </a:lnTo>
                  <a:lnTo>
                    <a:pt x="650452" y="138003"/>
                  </a:lnTo>
                  <a:lnTo>
                    <a:pt x="668563" y="121618"/>
                  </a:lnTo>
                  <a:lnTo>
                    <a:pt x="680992" y="100263"/>
                  </a:lnTo>
                  <a:lnTo>
                    <a:pt x="685608" y="75715"/>
                  </a:lnTo>
                  <a:lnTo>
                    <a:pt x="679631" y="46316"/>
                  </a:lnTo>
                  <a:lnTo>
                    <a:pt x="663355" y="22241"/>
                  </a:lnTo>
                  <a:lnTo>
                    <a:pt x="639266" y="5974"/>
                  </a:lnTo>
                  <a:lnTo>
                    <a:pt x="609850" y="0"/>
                  </a:lnTo>
                  <a:lnTo>
                    <a:pt x="602275" y="0"/>
                  </a:lnTo>
                  <a:lnTo>
                    <a:pt x="594699" y="3785"/>
                  </a:lnTo>
                  <a:lnTo>
                    <a:pt x="590911" y="3785"/>
                  </a:lnTo>
                  <a:close/>
                </a:path>
              </a:pathLst>
            </a:custGeom>
            <a:ln w="20110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11775"/>
            <a:ext cx="348615" cy="49225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65">
                <a:solidFill>
                  <a:srgbClr val="FFFFFF"/>
                </a:solidFill>
                <a:latin typeface="Georgia"/>
                <a:cs typeface="Georgia"/>
              </a:rPr>
              <a:t> Individualized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743214"/>
            <a:ext cx="887094" cy="65906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finalists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position,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supervisor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chooses</a:t>
            </a:r>
            <a:endParaRPr sz="1600">
              <a:latin typeface="Arial"/>
              <a:cs typeface="Arial"/>
            </a:endParaRPr>
          </a:p>
          <a:p>
            <a:pPr marL="12700" marR="28638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supervisor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prefers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working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men.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17456"/>
            <a:ext cx="348615" cy="4916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65">
                <a:solidFill>
                  <a:srgbClr val="FFFFFF"/>
                </a:solidFill>
                <a:latin typeface="Georgia"/>
                <a:cs typeface="Georgia"/>
              </a:rPr>
              <a:t> Individualized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discrimination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1852364"/>
            <a:ext cx="1203960" cy="64814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consistently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lenient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faculty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believes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historically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disadvantaged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education.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89282" y="1764817"/>
            <a:ext cx="1521460" cy="6574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Individualized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discrimination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involves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adverse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treatment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taken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dirty="0" sz="1600" spc="-1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target’s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sex.</a:t>
            </a:r>
            <a:r>
              <a:rPr dirty="0" sz="1600" spc="4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person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treated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similarly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situated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individuals,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 i="1">
                <a:solidFill>
                  <a:srgbClr val="FFFFFF"/>
                </a:solidFill>
                <a:latin typeface="Arial"/>
                <a:cs typeface="Arial"/>
              </a:rPr>
              <a:t>despite</a:t>
            </a:r>
            <a:r>
              <a:rPr dirty="0" sz="1600" spc="-40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then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individualized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discrimination,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treatment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adverse.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878713"/>
            <a:ext cx="1838325" cy="6445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engineering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eight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students—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seven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awards</a:t>
            </a:r>
            <a:r>
              <a:rPr dirty="0" sz="16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seven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awards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reason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female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received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lower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consistently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showed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sessions,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resulting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attendance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participation</a:t>
            </a:r>
            <a:r>
              <a:rPr dirty="0" sz="16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score.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8929" y="4987404"/>
            <a:ext cx="348615" cy="32854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sexual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harassment?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4919227"/>
            <a:ext cx="1846580" cy="33515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sex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constitutes: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Quid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Hostile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environment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Certain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offenses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127954" y="2484337"/>
            <a:ext cx="1527810" cy="1524000"/>
            <a:chOff x="3127954" y="2484337"/>
            <a:chExt cx="1527810" cy="1524000"/>
          </a:xfrm>
        </p:grpSpPr>
        <p:sp>
          <p:nvSpPr>
            <p:cNvPr id="7" name="object 7"/>
            <p:cNvSpPr/>
            <p:nvPr/>
          </p:nvSpPr>
          <p:spPr>
            <a:xfrm>
              <a:off x="3258039" y="2943651"/>
              <a:ext cx="324485" cy="166370"/>
            </a:xfrm>
            <a:custGeom>
              <a:avLst/>
              <a:gdLst/>
              <a:ahLst/>
              <a:cxnLst/>
              <a:rect l="l" t="t" r="r" b="b"/>
              <a:pathLst>
                <a:path w="324485" h="166369">
                  <a:moveTo>
                    <a:pt x="84393" y="0"/>
                  </a:moveTo>
                  <a:lnTo>
                    <a:pt x="51950" y="6023"/>
                  </a:lnTo>
                  <a:lnTo>
                    <a:pt x="25261" y="23405"/>
                  </a:lnTo>
                  <a:lnTo>
                    <a:pt x="7040" y="49519"/>
                  </a:lnTo>
                  <a:lnTo>
                    <a:pt x="0" y="81738"/>
                  </a:lnTo>
                  <a:lnTo>
                    <a:pt x="6030" y="114175"/>
                  </a:lnTo>
                  <a:lnTo>
                    <a:pt x="23429" y="140852"/>
                  </a:lnTo>
                  <a:lnTo>
                    <a:pt x="49564" y="159059"/>
                  </a:lnTo>
                  <a:lnTo>
                    <a:pt x="81804" y="166085"/>
                  </a:lnTo>
                  <a:lnTo>
                    <a:pt x="82654" y="166105"/>
                  </a:lnTo>
                  <a:lnTo>
                    <a:pt x="83523" y="166105"/>
                  </a:lnTo>
                  <a:lnTo>
                    <a:pt x="84393" y="166085"/>
                  </a:lnTo>
                  <a:lnTo>
                    <a:pt x="323963" y="166085"/>
                  </a:lnTo>
                  <a:lnTo>
                    <a:pt x="157785" y="0"/>
                  </a:lnTo>
                  <a:lnTo>
                    <a:pt x="84393" y="0"/>
                  </a:lnTo>
                  <a:close/>
                </a:path>
              </a:pathLst>
            </a:custGeom>
            <a:ln w="23112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48952" y="3146646"/>
              <a:ext cx="636270" cy="166370"/>
            </a:xfrm>
            <a:custGeom>
              <a:avLst/>
              <a:gdLst/>
              <a:ahLst/>
              <a:cxnLst/>
              <a:rect l="l" t="t" r="r" b="b"/>
              <a:pathLst>
                <a:path w="636270" h="166370">
                  <a:moveTo>
                    <a:pt x="80834" y="0"/>
                  </a:moveTo>
                  <a:lnTo>
                    <a:pt x="48668" y="7398"/>
                  </a:lnTo>
                  <a:lnTo>
                    <a:pt x="22739" y="25912"/>
                  </a:lnTo>
                  <a:lnTo>
                    <a:pt x="5648" y="52794"/>
                  </a:lnTo>
                  <a:lnTo>
                    <a:pt x="0" y="85296"/>
                  </a:lnTo>
                  <a:lnTo>
                    <a:pt x="6925" y="116358"/>
                  </a:lnTo>
                  <a:lnTo>
                    <a:pt x="24308" y="141782"/>
                  </a:lnTo>
                  <a:lnTo>
                    <a:pt x="49746" y="159160"/>
                  </a:lnTo>
                  <a:lnTo>
                    <a:pt x="80834" y="166085"/>
                  </a:lnTo>
                  <a:lnTo>
                    <a:pt x="636156" y="166085"/>
                  </a:lnTo>
                  <a:lnTo>
                    <a:pt x="469978" y="0"/>
                  </a:lnTo>
                  <a:lnTo>
                    <a:pt x="80834" y="0"/>
                  </a:lnTo>
                  <a:close/>
                </a:path>
              </a:pathLst>
            </a:custGeom>
            <a:ln w="23114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86902" y="3535896"/>
              <a:ext cx="476884" cy="237490"/>
            </a:xfrm>
            <a:custGeom>
              <a:avLst/>
              <a:gdLst/>
              <a:ahLst/>
              <a:cxnLst/>
              <a:rect l="l" t="t" r="r" b="b"/>
              <a:pathLst>
                <a:path w="476885" h="237489">
                  <a:moveTo>
                    <a:pt x="476814" y="155231"/>
                  </a:moveTo>
                  <a:lnTo>
                    <a:pt x="321496" y="0"/>
                  </a:lnTo>
                  <a:lnTo>
                    <a:pt x="70965" y="55483"/>
                  </a:lnTo>
                  <a:lnTo>
                    <a:pt x="37342" y="70495"/>
                  </a:lnTo>
                  <a:lnTo>
                    <a:pt x="12935" y="96332"/>
                  </a:lnTo>
                  <a:lnTo>
                    <a:pt x="0" y="129430"/>
                  </a:lnTo>
                  <a:lnTo>
                    <a:pt x="789" y="166226"/>
                  </a:lnTo>
                  <a:lnTo>
                    <a:pt x="15810" y="199821"/>
                  </a:lnTo>
                  <a:lnTo>
                    <a:pt x="41661" y="224213"/>
                  </a:lnTo>
                  <a:lnTo>
                    <a:pt x="74777" y="237140"/>
                  </a:lnTo>
                  <a:lnTo>
                    <a:pt x="111594" y="236343"/>
                  </a:lnTo>
                  <a:lnTo>
                    <a:pt x="476814" y="155231"/>
                  </a:lnTo>
                  <a:close/>
                </a:path>
              </a:pathLst>
            </a:custGeom>
            <a:ln w="2311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58038" y="3349640"/>
              <a:ext cx="730250" cy="166370"/>
            </a:xfrm>
            <a:custGeom>
              <a:avLst/>
              <a:gdLst/>
              <a:ahLst/>
              <a:cxnLst/>
              <a:rect l="l" t="t" r="r" b="b"/>
              <a:pathLst>
                <a:path w="730250" h="166370">
                  <a:moveTo>
                    <a:pt x="84393" y="0"/>
                  </a:moveTo>
                  <a:lnTo>
                    <a:pt x="51950" y="6023"/>
                  </a:lnTo>
                  <a:lnTo>
                    <a:pt x="25261" y="23405"/>
                  </a:lnTo>
                  <a:lnTo>
                    <a:pt x="7040" y="49519"/>
                  </a:lnTo>
                  <a:lnTo>
                    <a:pt x="0" y="81738"/>
                  </a:lnTo>
                  <a:lnTo>
                    <a:pt x="6030" y="114175"/>
                  </a:lnTo>
                  <a:lnTo>
                    <a:pt x="23429" y="140852"/>
                  </a:lnTo>
                  <a:lnTo>
                    <a:pt x="49564" y="159059"/>
                  </a:lnTo>
                  <a:lnTo>
                    <a:pt x="81804" y="166085"/>
                  </a:lnTo>
                  <a:lnTo>
                    <a:pt x="82654" y="166105"/>
                  </a:lnTo>
                  <a:lnTo>
                    <a:pt x="83523" y="166105"/>
                  </a:lnTo>
                  <a:lnTo>
                    <a:pt x="84393" y="166085"/>
                  </a:lnTo>
                  <a:lnTo>
                    <a:pt x="730176" y="166085"/>
                  </a:lnTo>
                  <a:lnTo>
                    <a:pt x="563998" y="0"/>
                  </a:lnTo>
                  <a:lnTo>
                    <a:pt x="84393" y="0"/>
                  </a:lnTo>
                  <a:close/>
                </a:path>
              </a:pathLst>
            </a:custGeom>
            <a:ln w="23115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39508" y="2495891"/>
              <a:ext cx="1504950" cy="1501140"/>
            </a:xfrm>
            <a:custGeom>
              <a:avLst/>
              <a:gdLst/>
              <a:ahLst/>
              <a:cxnLst/>
              <a:rect l="l" t="t" r="r" b="b"/>
              <a:pathLst>
                <a:path w="1504950" h="1501139">
                  <a:moveTo>
                    <a:pt x="85688" y="0"/>
                  </a:moveTo>
                  <a:lnTo>
                    <a:pt x="0" y="85741"/>
                  </a:lnTo>
                  <a:lnTo>
                    <a:pt x="1415657" y="1500607"/>
                  </a:lnTo>
                  <a:lnTo>
                    <a:pt x="1501447" y="1414867"/>
                  </a:lnTo>
                  <a:lnTo>
                    <a:pt x="1212551" y="1126234"/>
                  </a:lnTo>
                  <a:lnTo>
                    <a:pt x="1366252" y="927567"/>
                  </a:lnTo>
                  <a:lnTo>
                    <a:pt x="1504642" y="927567"/>
                  </a:lnTo>
                  <a:lnTo>
                    <a:pt x="1504642" y="650758"/>
                  </a:lnTo>
                  <a:lnTo>
                    <a:pt x="736809" y="650758"/>
                  </a:lnTo>
                  <a:lnTo>
                    <a:pt x="699881" y="613850"/>
                  </a:lnTo>
                  <a:lnTo>
                    <a:pt x="1504642" y="613850"/>
                  </a:lnTo>
                  <a:lnTo>
                    <a:pt x="1504642" y="447765"/>
                  </a:lnTo>
                  <a:lnTo>
                    <a:pt x="533703" y="447765"/>
                  </a:lnTo>
                  <a:lnTo>
                    <a:pt x="496774" y="410857"/>
                  </a:lnTo>
                  <a:lnTo>
                    <a:pt x="1504642" y="410857"/>
                  </a:lnTo>
                  <a:lnTo>
                    <a:pt x="1504642" y="392403"/>
                  </a:lnTo>
                  <a:lnTo>
                    <a:pt x="1412321" y="392403"/>
                  </a:lnTo>
                  <a:lnTo>
                    <a:pt x="1376289" y="388271"/>
                  </a:lnTo>
                  <a:lnTo>
                    <a:pt x="1345409" y="377058"/>
                  </a:lnTo>
                  <a:lnTo>
                    <a:pt x="1317518" y="360532"/>
                  </a:lnTo>
                  <a:lnTo>
                    <a:pt x="1290458" y="340465"/>
                  </a:lnTo>
                  <a:lnTo>
                    <a:pt x="1262069" y="318628"/>
                  </a:lnTo>
                  <a:lnTo>
                    <a:pt x="1230190" y="296791"/>
                  </a:lnTo>
                  <a:lnTo>
                    <a:pt x="1192660" y="276724"/>
                  </a:lnTo>
                  <a:lnTo>
                    <a:pt x="1147321" y="260198"/>
                  </a:lnTo>
                  <a:lnTo>
                    <a:pt x="1136529" y="258010"/>
                  </a:lnTo>
                  <a:lnTo>
                    <a:pt x="343721" y="258010"/>
                  </a:lnTo>
                  <a:lnTo>
                    <a:pt x="85688" y="0"/>
                  </a:lnTo>
                  <a:close/>
                </a:path>
                <a:path w="1504950" h="1501139">
                  <a:moveTo>
                    <a:pt x="1504642" y="613850"/>
                  </a:moveTo>
                  <a:lnTo>
                    <a:pt x="747609" y="613850"/>
                  </a:lnTo>
                  <a:lnTo>
                    <a:pt x="754581" y="615622"/>
                  </a:lnTo>
                  <a:lnTo>
                    <a:pt x="760307" y="619613"/>
                  </a:lnTo>
                  <a:lnTo>
                    <a:pt x="764300" y="625336"/>
                  </a:lnTo>
                  <a:lnTo>
                    <a:pt x="766072" y="632303"/>
                  </a:lnTo>
                  <a:lnTo>
                    <a:pt x="764300" y="639272"/>
                  </a:lnTo>
                  <a:lnTo>
                    <a:pt x="760307" y="644995"/>
                  </a:lnTo>
                  <a:lnTo>
                    <a:pt x="754581" y="648986"/>
                  </a:lnTo>
                  <a:lnTo>
                    <a:pt x="747609" y="650758"/>
                  </a:lnTo>
                  <a:lnTo>
                    <a:pt x="1504642" y="650758"/>
                  </a:lnTo>
                  <a:lnTo>
                    <a:pt x="1504642" y="613850"/>
                  </a:lnTo>
                  <a:close/>
                </a:path>
                <a:path w="1504950" h="1501139">
                  <a:moveTo>
                    <a:pt x="1504642" y="410857"/>
                  </a:moveTo>
                  <a:lnTo>
                    <a:pt x="747609" y="410857"/>
                  </a:lnTo>
                  <a:lnTo>
                    <a:pt x="754794" y="412308"/>
                  </a:lnTo>
                  <a:lnTo>
                    <a:pt x="760663" y="416264"/>
                  </a:lnTo>
                  <a:lnTo>
                    <a:pt x="764621" y="422130"/>
                  </a:lnTo>
                  <a:lnTo>
                    <a:pt x="766072" y="429310"/>
                  </a:lnTo>
                  <a:lnTo>
                    <a:pt x="764621" y="436492"/>
                  </a:lnTo>
                  <a:lnTo>
                    <a:pt x="760663" y="442358"/>
                  </a:lnTo>
                  <a:lnTo>
                    <a:pt x="754794" y="446314"/>
                  </a:lnTo>
                  <a:lnTo>
                    <a:pt x="747609" y="447765"/>
                  </a:lnTo>
                  <a:lnTo>
                    <a:pt x="1504642" y="447765"/>
                  </a:lnTo>
                  <a:lnTo>
                    <a:pt x="1504642" y="410857"/>
                  </a:lnTo>
                  <a:close/>
                </a:path>
                <a:path w="1504950" h="1501139">
                  <a:moveTo>
                    <a:pt x="1024572" y="244853"/>
                  </a:moveTo>
                  <a:lnTo>
                    <a:pt x="387526" y="244853"/>
                  </a:lnTo>
                  <a:lnTo>
                    <a:pt x="375955" y="245757"/>
                  </a:lnTo>
                  <a:lnTo>
                    <a:pt x="364683" y="248286"/>
                  </a:lnTo>
                  <a:lnTo>
                    <a:pt x="353882" y="252387"/>
                  </a:lnTo>
                  <a:lnTo>
                    <a:pt x="343721" y="258010"/>
                  </a:lnTo>
                  <a:lnTo>
                    <a:pt x="1136529" y="258010"/>
                  </a:lnTo>
                  <a:lnTo>
                    <a:pt x="1092012" y="248984"/>
                  </a:lnTo>
                  <a:lnTo>
                    <a:pt x="1024572" y="24485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139509" y="2495891"/>
              <a:ext cx="1504950" cy="1501140"/>
            </a:xfrm>
            <a:custGeom>
              <a:avLst/>
              <a:gdLst/>
              <a:ahLst/>
              <a:cxnLst/>
              <a:rect l="l" t="t" r="r" b="b"/>
              <a:pathLst>
                <a:path w="1504950" h="1501139">
                  <a:moveTo>
                    <a:pt x="85687" y="0"/>
                  </a:moveTo>
                  <a:lnTo>
                    <a:pt x="0" y="85740"/>
                  </a:lnTo>
                  <a:lnTo>
                    <a:pt x="1415657" y="1500607"/>
                  </a:lnTo>
                  <a:lnTo>
                    <a:pt x="1501446" y="1414866"/>
                  </a:lnTo>
                  <a:lnTo>
                    <a:pt x="1212551" y="1126233"/>
                  </a:lnTo>
                  <a:lnTo>
                    <a:pt x="1366251" y="927566"/>
                  </a:lnTo>
                  <a:lnTo>
                    <a:pt x="1504642" y="927566"/>
                  </a:lnTo>
                  <a:lnTo>
                    <a:pt x="1504642" y="392403"/>
                  </a:lnTo>
                  <a:lnTo>
                    <a:pt x="1412320" y="392403"/>
                  </a:lnTo>
                  <a:lnTo>
                    <a:pt x="1376289" y="388271"/>
                  </a:lnTo>
                  <a:lnTo>
                    <a:pt x="1345408" y="377057"/>
                  </a:lnTo>
                  <a:lnTo>
                    <a:pt x="1317518" y="360532"/>
                  </a:lnTo>
                  <a:lnTo>
                    <a:pt x="1290458" y="340465"/>
                  </a:lnTo>
                  <a:lnTo>
                    <a:pt x="1262069" y="318627"/>
                  </a:lnTo>
                  <a:lnTo>
                    <a:pt x="1230189" y="296790"/>
                  </a:lnTo>
                  <a:lnTo>
                    <a:pt x="1192660" y="276723"/>
                  </a:lnTo>
                  <a:lnTo>
                    <a:pt x="1147321" y="260198"/>
                  </a:lnTo>
                  <a:lnTo>
                    <a:pt x="1092012" y="248984"/>
                  </a:lnTo>
                  <a:lnTo>
                    <a:pt x="1024572" y="244852"/>
                  </a:lnTo>
                  <a:lnTo>
                    <a:pt x="387526" y="244852"/>
                  </a:lnTo>
                  <a:lnTo>
                    <a:pt x="375955" y="245757"/>
                  </a:lnTo>
                  <a:lnTo>
                    <a:pt x="364683" y="248286"/>
                  </a:lnTo>
                  <a:lnTo>
                    <a:pt x="353882" y="252387"/>
                  </a:lnTo>
                  <a:lnTo>
                    <a:pt x="343721" y="258011"/>
                  </a:lnTo>
                  <a:lnTo>
                    <a:pt x="85687" y="0"/>
                  </a:lnTo>
                  <a:close/>
                </a:path>
                <a:path w="1504950" h="1501139">
                  <a:moveTo>
                    <a:pt x="766073" y="632303"/>
                  </a:moveTo>
                  <a:lnTo>
                    <a:pt x="764300" y="639271"/>
                  </a:lnTo>
                  <a:lnTo>
                    <a:pt x="760306" y="644994"/>
                  </a:lnTo>
                  <a:lnTo>
                    <a:pt x="754580" y="648985"/>
                  </a:lnTo>
                  <a:lnTo>
                    <a:pt x="747608" y="650757"/>
                  </a:lnTo>
                  <a:lnTo>
                    <a:pt x="736809" y="650757"/>
                  </a:lnTo>
                  <a:lnTo>
                    <a:pt x="699881" y="613849"/>
                  </a:lnTo>
                  <a:lnTo>
                    <a:pt x="747608" y="613849"/>
                  </a:lnTo>
                  <a:lnTo>
                    <a:pt x="754580" y="615622"/>
                  </a:lnTo>
                  <a:lnTo>
                    <a:pt x="760306" y="619613"/>
                  </a:lnTo>
                  <a:lnTo>
                    <a:pt x="764300" y="625335"/>
                  </a:lnTo>
                  <a:lnTo>
                    <a:pt x="766073" y="632303"/>
                  </a:lnTo>
                  <a:close/>
                </a:path>
                <a:path w="1504950" h="1501139">
                  <a:moveTo>
                    <a:pt x="747608" y="410857"/>
                  </a:moveTo>
                  <a:lnTo>
                    <a:pt x="754794" y="412307"/>
                  </a:lnTo>
                  <a:lnTo>
                    <a:pt x="760663" y="416263"/>
                  </a:lnTo>
                  <a:lnTo>
                    <a:pt x="764621" y="422129"/>
                  </a:lnTo>
                  <a:lnTo>
                    <a:pt x="766073" y="429310"/>
                  </a:lnTo>
                  <a:lnTo>
                    <a:pt x="764621" y="436492"/>
                  </a:lnTo>
                  <a:lnTo>
                    <a:pt x="760663" y="442358"/>
                  </a:lnTo>
                  <a:lnTo>
                    <a:pt x="754794" y="446313"/>
                  </a:lnTo>
                  <a:lnTo>
                    <a:pt x="747608" y="447764"/>
                  </a:lnTo>
                  <a:lnTo>
                    <a:pt x="533703" y="447764"/>
                  </a:lnTo>
                  <a:lnTo>
                    <a:pt x="496774" y="410857"/>
                  </a:lnTo>
                  <a:lnTo>
                    <a:pt x="747608" y="410857"/>
                  </a:lnTo>
                  <a:close/>
                </a:path>
              </a:pathLst>
            </a:custGeom>
            <a:ln w="23109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75011" y="3022983"/>
            <a:ext cx="655955" cy="534162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different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categories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sex-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based harassment?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32084" y="6275070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114720" y="6679437"/>
            <a:ext cx="464184" cy="1269365"/>
          </a:xfrm>
          <a:prstGeom prst="rect">
            <a:avLst/>
          </a:prstGeom>
        </p:spPr>
        <p:txBody>
          <a:bodyPr wrap="square" lIns="0" tIns="27940" rIns="0" bIns="0" rtlCol="0" vert="vert270">
            <a:spAutoFit/>
          </a:bodyPr>
          <a:lstStyle/>
          <a:p>
            <a:pPr marL="85725" marR="5080" indent="-73660">
              <a:lnSpc>
                <a:spcPts val="1660"/>
              </a:lnSpc>
              <a:spcBef>
                <a:spcPts val="220"/>
              </a:spcBef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>
                <a:solidFill>
                  <a:srgbClr val="FFFFFF"/>
                </a:solidFill>
                <a:latin typeface="Arial"/>
                <a:cs typeface="Arial"/>
              </a:rPr>
              <a:t>Quo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732084" y="3990980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114720" y="4106503"/>
            <a:ext cx="464184" cy="1845945"/>
          </a:xfrm>
          <a:prstGeom prst="rect">
            <a:avLst/>
          </a:prstGeom>
        </p:spPr>
        <p:txBody>
          <a:bodyPr wrap="square" lIns="0" tIns="27940" rIns="0" bIns="0" rtlCol="0" vert="vert270">
            <a:spAutoFit/>
          </a:bodyPr>
          <a:lstStyle/>
          <a:p>
            <a:pPr marL="373380" marR="5080" indent="-361315">
              <a:lnSpc>
                <a:spcPts val="1660"/>
              </a:lnSpc>
              <a:spcBef>
                <a:spcPts val="220"/>
              </a:spcBef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Hostile</a:t>
            </a:r>
            <a:r>
              <a:rPr dirty="0" sz="16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Environment Harassment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732084" y="1706879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219876" y="2064766"/>
            <a:ext cx="25336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Assault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85604" y="6275070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673391" y="6460276"/>
            <a:ext cx="253365" cy="17068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Domestic</a:t>
            </a:r>
            <a:r>
              <a:rPr dirty="0"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Violence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85604" y="3990980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673391" y="4306977"/>
            <a:ext cx="253365" cy="14465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solidFill>
                  <a:srgbClr val="FFFFFF"/>
                </a:solidFill>
                <a:latin typeface="Arial"/>
                <a:cs typeface="Arial"/>
              </a:rPr>
              <a:t>Dating</a:t>
            </a:r>
            <a:r>
              <a:rPr dirty="0" sz="16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Violence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185604" y="1706879"/>
            <a:ext cx="1245870" cy="2076450"/>
          </a:xfrm>
          <a:custGeom>
            <a:avLst/>
            <a:gdLst/>
            <a:ahLst/>
            <a:cxnLst/>
            <a:rect l="l" t="t" r="r" b="b"/>
            <a:pathLst>
              <a:path w="1245870" h="2076450">
                <a:moveTo>
                  <a:pt x="0" y="0"/>
                </a:moveTo>
                <a:lnTo>
                  <a:pt x="0" y="2076450"/>
                </a:lnTo>
                <a:lnTo>
                  <a:pt x="1245870" y="2076450"/>
                </a:lnTo>
                <a:lnTo>
                  <a:pt x="1245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4673391" y="2370872"/>
            <a:ext cx="253365" cy="7499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Stalking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5709033"/>
            <a:ext cx="348615" cy="26250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quid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pro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quo?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604" y="1967964"/>
            <a:ext cx="2533015" cy="37077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institution</a:t>
            </a:r>
            <a:endParaRPr sz="1600">
              <a:latin typeface="Arial"/>
              <a:cs typeface="Arial"/>
            </a:endParaRPr>
          </a:p>
          <a:p>
            <a:pPr marL="149225" marR="10033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conditions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provision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some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aid, </a:t>
            </a:r>
            <a:r>
              <a:rPr dirty="0" sz="1600">
                <a:latin typeface="Arial"/>
                <a:cs typeface="Arial"/>
              </a:rPr>
              <a:t>benefit,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service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another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person’s </a:t>
            </a:r>
            <a:r>
              <a:rPr dirty="0" sz="1600">
                <a:latin typeface="Arial"/>
                <a:cs typeface="Arial"/>
              </a:rPr>
              <a:t>participation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unwelcome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sexual conduct</a:t>
            </a:r>
            <a:endParaRPr sz="1600">
              <a:latin typeface="Arial"/>
              <a:cs typeface="Arial"/>
            </a:endParaRPr>
          </a:p>
          <a:p>
            <a:pPr lvl="1" marL="422275" marR="5080" indent="-137795">
              <a:lnSpc>
                <a:spcPct val="13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Often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arises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employment </a:t>
            </a:r>
            <a:r>
              <a:rPr dirty="0" sz="1600">
                <a:latin typeface="Arial"/>
                <a:cs typeface="Arial"/>
              </a:rPr>
              <a:t>context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holds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position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authority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over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student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6600" y="5971864"/>
            <a:ext cx="1575277" cy="2368834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558933"/>
            <a:ext cx="348615" cy="27749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FFFFFF"/>
                </a:solidFill>
                <a:latin typeface="Georgia"/>
                <a:cs typeface="Georgia"/>
              </a:rPr>
              <a:t>Quid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pro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quo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34444" y="2107024"/>
            <a:ext cx="1838325" cy="62268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tenured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romantic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interest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particular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invites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hours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unwelcome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questions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life.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remarks,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really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our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conversations.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hours,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guarantee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you’ll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course.”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11203" y="2081532"/>
            <a:ext cx="1203960" cy="62649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unwelcome.</a:t>
            </a:r>
            <a:r>
              <a:rPr dirty="0" sz="1600" spc="3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Consensual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interactions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between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violate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policies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standards.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8929" y="4855421"/>
            <a:ext cx="348615" cy="34785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hostile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environment?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7324" y="8213461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17324" y="3508037"/>
            <a:ext cx="1521460" cy="45281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Unwelcome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reasonable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severe,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pervasive,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objectively </a:t>
            </a:r>
            <a:r>
              <a:rPr dirty="0" sz="1600">
                <a:latin typeface="Arial"/>
                <a:cs typeface="Arial"/>
              </a:rPr>
              <a:t>offensive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effectively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denies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equal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recipient’s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program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 spc="-10">
                <a:latin typeface="Arial"/>
                <a:cs typeface="Arial"/>
              </a:rPr>
              <a:t>activity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85545" y="1384291"/>
            <a:ext cx="2458054" cy="1633228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51656"/>
            <a:ext cx="348615" cy="38823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Hostile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environment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867265"/>
            <a:ext cx="1521460" cy="64668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subject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unwanted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includes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TA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winking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commenting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“bulge,”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“hook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up,”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rubbing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shoulders,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male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lock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TA’s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hair.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324789"/>
            <a:ext cx="348615" cy="40093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Hostile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environment?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27764" y="1744323"/>
            <a:ext cx="2155190" cy="65900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crass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back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classroom.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direct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other,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room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offensive.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male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“pigs.”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Embarrassed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called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out,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two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stop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semester.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48671" y="2211944"/>
            <a:ext cx="655955" cy="618299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factors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consider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determining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hostile environment?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82475" y="5497638"/>
            <a:ext cx="2334260" cy="2894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degree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which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49225" marR="5080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affected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complainant’s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access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2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20">
                <a:latin typeface="Arial"/>
                <a:cs typeface="Arial"/>
              </a:rPr>
              <a:t>Type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19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Frequency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2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Duration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Parties’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ages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00762" y="2008280"/>
            <a:ext cx="2399030" cy="29095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Parties’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roles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factors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each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party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Previous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interactions</a:t>
            </a:r>
            <a:endParaRPr sz="1600">
              <a:latin typeface="Arial"/>
              <a:cs typeface="Arial"/>
            </a:endParaRPr>
          </a:p>
          <a:p>
            <a:pPr marL="149225" marR="257810" indent="-137160">
              <a:lnSpc>
                <a:spcPct val="13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Location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 spc="-10">
                <a:latin typeface="Arial"/>
                <a:cs typeface="Arial"/>
              </a:rPr>
              <a:t>context</a:t>
            </a:r>
            <a:endParaRPr sz="1600">
              <a:latin typeface="Arial"/>
              <a:cs typeface="Arial"/>
            </a:endParaRPr>
          </a:p>
          <a:p>
            <a:pPr marL="148590" marR="131445" indent="-136525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8590" algn="l"/>
              </a:tabLst>
            </a:pP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sex-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institution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55917"/>
            <a:ext cx="348615" cy="3877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Hostile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environment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766431"/>
            <a:ext cx="2155190" cy="6567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coach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tennis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leers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particular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player’s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chest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genitals,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lingers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locker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whenever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present,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unsolicited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details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coach’s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conquests,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rubs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player’s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shoulders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without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permission.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increasingly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affected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unwelcome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eventually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withdraws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avoid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coach’s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attention.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145089" y="1670801"/>
            <a:ext cx="3291204" cy="66636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Hostile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environment?</a:t>
            </a:r>
            <a:endParaRPr sz="2200">
              <a:latin typeface="Georgia"/>
              <a:cs typeface="Georgia"/>
            </a:endParaRPr>
          </a:p>
          <a:p>
            <a:pPr marL="12700" marR="5080">
              <a:lnSpc>
                <a:spcPct val="130000"/>
              </a:lnSpc>
              <a:spcBef>
                <a:spcPts val="73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attracted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starts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conversation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crude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corny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pickup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line.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rebuffs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first-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left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alone.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days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later,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sends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email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apologizing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coffee,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responsible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adults.”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although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occasionally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pass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public sidewalk.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10" name="object 10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7009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16003" y="2280631"/>
            <a:ext cx="570230" cy="6058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factors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scenario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weigh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hostile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harassment?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769" y="5614127"/>
            <a:ext cx="348615" cy="27197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sexual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assault?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7324" y="5158457"/>
            <a:ext cx="1521460" cy="31730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offense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classified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forcible</a:t>
            </a:r>
            <a:endParaRPr sz="1600">
              <a:latin typeface="Arial"/>
              <a:cs typeface="Arial"/>
            </a:endParaRPr>
          </a:p>
          <a:p>
            <a:pPr marL="149225" marR="118745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nonforcible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offense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under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uniform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crime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reporting </a:t>
            </a:r>
            <a:r>
              <a:rPr dirty="0" sz="1600">
                <a:latin typeface="Arial"/>
                <a:cs typeface="Arial"/>
              </a:rPr>
              <a:t>system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Federal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Bureau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 spc="-10">
                <a:latin typeface="Arial"/>
                <a:cs typeface="Arial"/>
              </a:rPr>
              <a:t>Investigation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0840" y="2255520"/>
            <a:ext cx="2354579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941319" y="6077173"/>
            <a:ext cx="871219" cy="1451610"/>
          </a:xfrm>
          <a:custGeom>
            <a:avLst/>
            <a:gdLst/>
            <a:ahLst/>
            <a:cxnLst/>
            <a:rect l="l" t="t" r="r" b="b"/>
            <a:pathLst>
              <a:path w="871220" h="1451609">
                <a:moveTo>
                  <a:pt x="0" y="0"/>
                </a:moveTo>
                <a:lnTo>
                  <a:pt x="0" y="1451376"/>
                </a:lnTo>
                <a:lnTo>
                  <a:pt x="870823" y="1451376"/>
                </a:lnTo>
                <a:lnTo>
                  <a:pt x="870823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F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241585" y="6546896"/>
            <a:ext cx="253365" cy="513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Rape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942803" y="4425431"/>
            <a:ext cx="871219" cy="1451610"/>
          </a:xfrm>
          <a:custGeom>
            <a:avLst/>
            <a:gdLst/>
            <a:ahLst/>
            <a:cxnLst/>
            <a:rect l="l" t="t" r="r" b="b"/>
            <a:pathLst>
              <a:path w="871220" h="1451610">
                <a:moveTo>
                  <a:pt x="0" y="0"/>
                </a:moveTo>
                <a:lnTo>
                  <a:pt x="0" y="1451376"/>
                </a:lnTo>
                <a:lnTo>
                  <a:pt x="870823" y="1451376"/>
                </a:lnTo>
                <a:lnTo>
                  <a:pt x="870823" y="0"/>
                </a:lnTo>
                <a:lnTo>
                  <a:pt x="0" y="0"/>
                </a:lnTo>
                <a:close/>
              </a:path>
            </a:pathLst>
          </a:custGeom>
          <a:solidFill>
            <a:srgbClr val="225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137918" y="4732244"/>
            <a:ext cx="464184" cy="839469"/>
          </a:xfrm>
          <a:prstGeom prst="rect">
            <a:avLst/>
          </a:prstGeom>
        </p:spPr>
        <p:txBody>
          <a:bodyPr wrap="square" lIns="0" tIns="27940" rIns="0" bIns="0" rtlCol="0" vert="vert270">
            <a:spAutoFit/>
          </a:bodyPr>
          <a:lstStyle/>
          <a:p>
            <a:pPr marL="175895" marR="5080" indent="-163830">
              <a:lnSpc>
                <a:spcPts val="1660"/>
              </a:lnSpc>
              <a:spcBef>
                <a:spcPts val="220"/>
              </a:spcBef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Statutory </a:t>
            </a:r>
            <a:r>
              <a:rPr dirty="0" sz="1600" spc="-20">
                <a:solidFill>
                  <a:srgbClr val="FFFFFF"/>
                </a:solidFill>
                <a:latin typeface="Arial"/>
                <a:cs typeface="Arial"/>
              </a:rPr>
              <a:t>Rape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942803" y="2828919"/>
            <a:ext cx="871219" cy="1451610"/>
          </a:xfrm>
          <a:custGeom>
            <a:avLst/>
            <a:gdLst/>
            <a:ahLst/>
            <a:cxnLst/>
            <a:rect l="l" t="t" r="r" b="b"/>
            <a:pathLst>
              <a:path w="871220" h="1451610">
                <a:moveTo>
                  <a:pt x="0" y="0"/>
                </a:moveTo>
                <a:lnTo>
                  <a:pt x="0" y="1451376"/>
                </a:lnTo>
                <a:lnTo>
                  <a:pt x="870823" y="1451376"/>
                </a:lnTo>
                <a:lnTo>
                  <a:pt x="870823" y="0"/>
                </a:lnTo>
                <a:lnTo>
                  <a:pt x="0" y="0"/>
                </a:lnTo>
                <a:close/>
              </a:path>
            </a:pathLst>
          </a:custGeom>
          <a:solidFill>
            <a:srgbClr val="5B74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243074" y="3152195"/>
            <a:ext cx="253365" cy="8070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Fondling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958772" y="4425431"/>
            <a:ext cx="871219" cy="1451610"/>
          </a:xfrm>
          <a:custGeom>
            <a:avLst/>
            <a:gdLst/>
            <a:ahLst/>
            <a:cxnLst/>
            <a:rect l="l" t="t" r="r" b="b"/>
            <a:pathLst>
              <a:path w="871220" h="1451610">
                <a:moveTo>
                  <a:pt x="0" y="0"/>
                </a:moveTo>
                <a:lnTo>
                  <a:pt x="0" y="1451376"/>
                </a:lnTo>
                <a:lnTo>
                  <a:pt x="870823" y="1451376"/>
                </a:lnTo>
                <a:lnTo>
                  <a:pt x="870823" y="0"/>
                </a:lnTo>
                <a:lnTo>
                  <a:pt x="0" y="0"/>
                </a:lnTo>
                <a:close/>
              </a:path>
            </a:pathLst>
          </a:custGeom>
          <a:solidFill>
            <a:srgbClr val="959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259034" y="4866008"/>
            <a:ext cx="253365" cy="5702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solidFill>
                  <a:srgbClr val="FFFFFF"/>
                </a:solidFill>
                <a:latin typeface="Arial"/>
                <a:cs typeface="Arial"/>
              </a:rPr>
              <a:t>Incest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2729" y="6692882"/>
            <a:ext cx="348615" cy="1641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rape?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9423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94236" y="1919173"/>
            <a:ext cx="2301240" cy="6140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Penetration,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matter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slight,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vagina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anus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5">
                <a:latin typeface="Arial"/>
                <a:cs typeface="Arial"/>
              </a:rPr>
              <a:t> any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body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object,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penetration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organ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another </a:t>
            </a:r>
            <a:r>
              <a:rPr dirty="0" sz="1600">
                <a:latin typeface="Arial"/>
                <a:cs typeface="Arial"/>
              </a:rPr>
              <a:t>person,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sex-</a:t>
            </a:r>
            <a:r>
              <a:rPr dirty="0" sz="1600">
                <a:latin typeface="Arial"/>
                <a:cs typeface="Arial"/>
              </a:rPr>
              <a:t>related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object.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definition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also</a:t>
            </a:r>
            <a:r>
              <a:rPr dirty="0" sz="1600" spc="-10">
                <a:latin typeface="Arial"/>
                <a:cs typeface="Arial"/>
              </a:rPr>
              <a:t> includes </a:t>
            </a:r>
            <a:r>
              <a:rPr dirty="0" sz="1600">
                <a:latin typeface="Arial"/>
                <a:cs typeface="Arial"/>
              </a:rPr>
              <a:t>instance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which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incapable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giving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because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temporary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permanent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mental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incapacity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(including </a:t>
            </a:r>
            <a:r>
              <a:rPr dirty="0" sz="1600">
                <a:latin typeface="Arial"/>
                <a:cs typeface="Arial"/>
              </a:rPr>
              <a:t>due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influence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drugs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alcohol)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because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age.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Physical </a:t>
            </a:r>
            <a:r>
              <a:rPr dirty="0" sz="1600">
                <a:latin typeface="Arial"/>
                <a:cs typeface="Arial"/>
              </a:rPr>
              <a:t>resistance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demonstrate </a:t>
            </a:r>
            <a:r>
              <a:rPr dirty="0" sz="1600">
                <a:latin typeface="Arial"/>
                <a:cs typeface="Arial"/>
              </a:rPr>
              <a:t>lack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27969" y="3973195"/>
            <a:ext cx="348615" cy="43605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should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think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about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consent?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2524" y="5311880"/>
            <a:ext cx="2237105" cy="30803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fact:</a:t>
            </a:r>
            <a:endParaRPr sz="1600">
              <a:latin typeface="Arial"/>
              <a:cs typeface="Arial"/>
            </a:endParaRPr>
          </a:p>
          <a:p>
            <a:pPr lvl="1" marL="422275" marR="5080" indent="-137795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Determined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establish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amounts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agreement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engage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in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activity--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agreement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defined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institution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2282220"/>
            <a:ext cx="1602740" cy="26358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consent:</a:t>
            </a:r>
            <a:endParaRPr sz="1600">
              <a:latin typeface="Arial"/>
              <a:cs typeface="Arial"/>
            </a:endParaRPr>
          </a:p>
          <a:p>
            <a:pPr lvl="1" marL="422275" marR="5080" indent="-137795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Determined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whether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capacity</a:t>
            </a:r>
            <a:r>
              <a:rPr dirty="0" sz="1600" spc="-25">
                <a:latin typeface="Arial"/>
                <a:cs typeface="Arial"/>
              </a:rPr>
              <a:t> to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they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lost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such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capacity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1744473"/>
            <a:ext cx="2985135" cy="65893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definition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consent?</a:t>
            </a:r>
            <a:endParaRPr sz="2200">
              <a:latin typeface="Georgia"/>
              <a:cs typeface="Georgia"/>
            </a:endParaRPr>
          </a:p>
          <a:p>
            <a:pPr marL="149860" marR="5080" indent="-137795">
              <a:lnSpc>
                <a:spcPct val="110000"/>
              </a:lnSpc>
              <a:spcBef>
                <a:spcPts val="1789"/>
              </a:spcBef>
              <a:buClr>
                <a:srgbClr val="000F9E"/>
              </a:buClr>
              <a:buChar char="•"/>
              <a:tabLst>
                <a:tab pos="149860" algn="l"/>
              </a:tabLst>
            </a:pPr>
            <a:r>
              <a:rPr dirty="0" sz="1600">
                <a:latin typeface="Arial"/>
                <a:cs typeface="Arial"/>
              </a:rPr>
              <a:t>“Consent”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means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words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actions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reasonable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would </a:t>
            </a:r>
            <a:r>
              <a:rPr dirty="0" sz="1600">
                <a:latin typeface="Arial"/>
                <a:cs typeface="Arial"/>
              </a:rPr>
              <a:t>understand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agreement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engage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at </a:t>
            </a:r>
            <a:r>
              <a:rPr dirty="0" sz="1600">
                <a:latin typeface="Arial"/>
                <a:cs typeface="Arial"/>
              </a:rPr>
              <a:t>issue.</a:t>
            </a:r>
            <a:r>
              <a:rPr dirty="0" sz="1600" spc="4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contemporaneous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withdrawn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time.</a:t>
            </a:r>
            <a:r>
              <a:rPr dirty="0" sz="1600" spc="409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procured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threats, </a:t>
            </a:r>
            <a:r>
              <a:rPr dirty="0" sz="1600">
                <a:latin typeface="Arial"/>
                <a:cs typeface="Arial"/>
              </a:rPr>
              <a:t>blackmail,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improper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pressure.</a:t>
            </a:r>
            <a:r>
              <a:rPr dirty="0" sz="1600" spc="3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incapacitated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due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drugs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alcohol,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mental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condition,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because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sleep,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incapable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giving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consent.</a:t>
            </a:r>
            <a:r>
              <a:rPr dirty="0" sz="1600" spc="3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 </a:t>
            </a:r>
            <a:r>
              <a:rPr dirty="0" sz="1600">
                <a:latin typeface="Arial"/>
                <a:cs typeface="Arial"/>
              </a:rPr>
              <a:t>below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minimum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sexual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give valid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34649" y="6024612"/>
            <a:ext cx="348615" cy="23094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incapacity?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732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17324" y="2020475"/>
            <a:ext cx="1203960" cy="60394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Incapacity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refers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appreciate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4826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nature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activity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drugs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alcohol </a:t>
            </a:r>
            <a:r>
              <a:rPr dirty="0" sz="1600">
                <a:latin typeface="Arial"/>
                <a:cs typeface="Arial"/>
              </a:rPr>
              <a:t>consumption,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medical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condition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disability,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unconsciousness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sleep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42651" y="2398878"/>
            <a:ext cx="655955" cy="599630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know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if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person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incapacitated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due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to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alcohol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or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drugs?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5259" y="2256006"/>
            <a:ext cx="2000250" cy="363727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Loss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make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reasoned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decision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communicate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it</a:t>
            </a:r>
            <a:endParaRPr sz="1600">
              <a:latin typeface="Arial"/>
              <a:cs typeface="Arial"/>
            </a:endParaRPr>
          </a:p>
          <a:p>
            <a:pPr marL="149225" marR="7239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Loss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appreciation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nature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fact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activity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Loss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appreciation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“who,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what, </a:t>
            </a:r>
            <a:r>
              <a:rPr dirty="0" sz="1600">
                <a:latin typeface="Arial"/>
                <a:cs typeface="Arial"/>
              </a:rPr>
              <a:t>when,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how”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94675" y="6519751"/>
            <a:ext cx="1402715" cy="1266190"/>
          </a:xfrm>
          <a:custGeom>
            <a:avLst/>
            <a:gdLst/>
            <a:ahLst/>
            <a:cxnLst/>
            <a:rect l="l" t="t" r="r" b="b"/>
            <a:pathLst>
              <a:path w="1402714" h="1266190">
                <a:moveTo>
                  <a:pt x="1085486" y="135610"/>
                </a:moveTo>
                <a:lnTo>
                  <a:pt x="1085486" y="361626"/>
                </a:lnTo>
                <a:lnTo>
                  <a:pt x="226143" y="361626"/>
                </a:lnTo>
                <a:lnTo>
                  <a:pt x="226143" y="135610"/>
                </a:lnTo>
                <a:lnTo>
                  <a:pt x="1085486" y="135610"/>
                </a:lnTo>
                <a:close/>
              </a:path>
              <a:path w="1402714" h="1266190">
                <a:moveTo>
                  <a:pt x="1040258" y="542440"/>
                </a:moveTo>
                <a:lnTo>
                  <a:pt x="1057819" y="546006"/>
                </a:lnTo>
                <a:lnTo>
                  <a:pt x="1072200" y="555718"/>
                </a:lnTo>
                <a:lnTo>
                  <a:pt x="1081917" y="570091"/>
                </a:lnTo>
                <a:lnTo>
                  <a:pt x="1085486" y="587643"/>
                </a:lnTo>
                <a:lnTo>
                  <a:pt x="1081917" y="605195"/>
                </a:lnTo>
                <a:lnTo>
                  <a:pt x="1072200" y="619568"/>
                </a:lnTo>
                <a:lnTo>
                  <a:pt x="1057819" y="629279"/>
                </a:lnTo>
                <a:lnTo>
                  <a:pt x="1040258" y="632846"/>
                </a:lnTo>
                <a:lnTo>
                  <a:pt x="271371" y="632846"/>
                </a:lnTo>
                <a:lnTo>
                  <a:pt x="253810" y="629279"/>
                </a:lnTo>
                <a:lnTo>
                  <a:pt x="239428" y="619568"/>
                </a:lnTo>
                <a:lnTo>
                  <a:pt x="229711" y="605195"/>
                </a:lnTo>
                <a:lnTo>
                  <a:pt x="226143" y="587643"/>
                </a:lnTo>
                <a:lnTo>
                  <a:pt x="229711" y="570091"/>
                </a:lnTo>
                <a:lnTo>
                  <a:pt x="239428" y="555718"/>
                </a:lnTo>
                <a:lnTo>
                  <a:pt x="253810" y="546006"/>
                </a:lnTo>
                <a:lnTo>
                  <a:pt x="271371" y="542440"/>
                </a:lnTo>
                <a:lnTo>
                  <a:pt x="1040258" y="542440"/>
                </a:lnTo>
                <a:close/>
              </a:path>
              <a:path w="1402714" h="1266190">
                <a:moveTo>
                  <a:pt x="1040258" y="768456"/>
                </a:moveTo>
                <a:lnTo>
                  <a:pt x="1057819" y="772023"/>
                </a:lnTo>
                <a:lnTo>
                  <a:pt x="1072200" y="781735"/>
                </a:lnTo>
                <a:lnTo>
                  <a:pt x="1081917" y="796108"/>
                </a:lnTo>
                <a:lnTo>
                  <a:pt x="1085486" y="813660"/>
                </a:lnTo>
                <a:lnTo>
                  <a:pt x="1081917" y="831211"/>
                </a:lnTo>
                <a:lnTo>
                  <a:pt x="1072200" y="845584"/>
                </a:lnTo>
                <a:lnTo>
                  <a:pt x="1057819" y="855296"/>
                </a:lnTo>
                <a:lnTo>
                  <a:pt x="1040258" y="858863"/>
                </a:lnTo>
                <a:lnTo>
                  <a:pt x="271371" y="858863"/>
                </a:lnTo>
                <a:lnTo>
                  <a:pt x="253810" y="855296"/>
                </a:lnTo>
                <a:lnTo>
                  <a:pt x="239428" y="845584"/>
                </a:lnTo>
                <a:lnTo>
                  <a:pt x="229711" y="831211"/>
                </a:lnTo>
                <a:lnTo>
                  <a:pt x="226143" y="813660"/>
                </a:lnTo>
                <a:lnTo>
                  <a:pt x="229711" y="796108"/>
                </a:lnTo>
                <a:lnTo>
                  <a:pt x="239428" y="781735"/>
                </a:lnTo>
                <a:lnTo>
                  <a:pt x="253810" y="772023"/>
                </a:lnTo>
                <a:lnTo>
                  <a:pt x="271371" y="768456"/>
                </a:lnTo>
                <a:lnTo>
                  <a:pt x="1040258" y="768456"/>
                </a:lnTo>
                <a:close/>
              </a:path>
              <a:path w="1402714" h="1266190">
                <a:moveTo>
                  <a:pt x="1040258" y="994473"/>
                </a:moveTo>
                <a:lnTo>
                  <a:pt x="1057819" y="998040"/>
                </a:lnTo>
                <a:lnTo>
                  <a:pt x="1072200" y="1007751"/>
                </a:lnTo>
                <a:lnTo>
                  <a:pt x="1081917" y="1022125"/>
                </a:lnTo>
                <a:lnTo>
                  <a:pt x="1085486" y="1039676"/>
                </a:lnTo>
                <a:lnTo>
                  <a:pt x="1081917" y="1057228"/>
                </a:lnTo>
                <a:lnTo>
                  <a:pt x="1072200" y="1071601"/>
                </a:lnTo>
                <a:lnTo>
                  <a:pt x="1057819" y="1081313"/>
                </a:lnTo>
                <a:lnTo>
                  <a:pt x="1040258" y="1084880"/>
                </a:lnTo>
                <a:lnTo>
                  <a:pt x="271371" y="1084880"/>
                </a:lnTo>
                <a:lnTo>
                  <a:pt x="253810" y="1081313"/>
                </a:lnTo>
                <a:lnTo>
                  <a:pt x="239428" y="1071601"/>
                </a:lnTo>
                <a:lnTo>
                  <a:pt x="229711" y="1057228"/>
                </a:lnTo>
                <a:lnTo>
                  <a:pt x="226143" y="1039676"/>
                </a:lnTo>
                <a:lnTo>
                  <a:pt x="229711" y="1022125"/>
                </a:lnTo>
                <a:lnTo>
                  <a:pt x="239428" y="1007751"/>
                </a:lnTo>
                <a:lnTo>
                  <a:pt x="253810" y="998040"/>
                </a:lnTo>
                <a:lnTo>
                  <a:pt x="271371" y="994473"/>
                </a:lnTo>
                <a:lnTo>
                  <a:pt x="1040258" y="994473"/>
                </a:lnTo>
                <a:close/>
              </a:path>
              <a:path w="1402714" h="1266190">
                <a:moveTo>
                  <a:pt x="90457" y="90406"/>
                </a:moveTo>
                <a:lnTo>
                  <a:pt x="90457" y="361626"/>
                </a:lnTo>
                <a:lnTo>
                  <a:pt x="0" y="361626"/>
                </a:lnTo>
                <a:lnTo>
                  <a:pt x="0" y="1265693"/>
                </a:lnTo>
                <a:lnTo>
                  <a:pt x="1311629" y="1265693"/>
                </a:lnTo>
                <a:lnTo>
                  <a:pt x="1346752" y="1258559"/>
                </a:lnTo>
                <a:lnTo>
                  <a:pt x="1375515" y="1239136"/>
                </a:lnTo>
                <a:lnTo>
                  <a:pt x="1394949" y="1210390"/>
                </a:lnTo>
                <a:lnTo>
                  <a:pt x="1402086" y="1175286"/>
                </a:lnTo>
                <a:lnTo>
                  <a:pt x="1402086" y="452033"/>
                </a:lnTo>
                <a:lnTo>
                  <a:pt x="1394949" y="416930"/>
                </a:lnTo>
                <a:lnTo>
                  <a:pt x="1375515" y="388183"/>
                </a:lnTo>
                <a:lnTo>
                  <a:pt x="1346752" y="368760"/>
                </a:lnTo>
                <a:lnTo>
                  <a:pt x="1311629" y="361626"/>
                </a:lnTo>
                <a:lnTo>
                  <a:pt x="1221172" y="361626"/>
                </a:lnTo>
                <a:lnTo>
                  <a:pt x="1221172" y="90406"/>
                </a:lnTo>
                <a:lnTo>
                  <a:pt x="1214034" y="55303"/>
                </a:lnTo>
                <a:lnTo>
                  <a:pt x="1194600" y="26556"/>
                </a:lnTo>
                <a:lnTo>
                  <a:pt x="1165838" y="7133"/>
                </a:lnTo>
                <a:lnTo>
                  <a:pt x="1130715" y="0"/>
                </a:lnTo>
                <a:lnTo>
                  <a:pt x="180914" y="0"/>
                </a:lnTo>
                <a:lnTo>
                  <a:pt x="145791" y="7133"/>
                </a:lnTo>
                <a:lnTo>
                  <a:pt x="117029" y="26556"/>
                </a:lnTo>
                <a:lnTo>
                  <a:pt x="97594" y="55303"/>
                </a:lnTo>
                <a:lnTo>
                  <a:pt x="90457" y="90406"/>
                </a:lnTo>
                <a:close/>
              </a:path>
            </a:pathLst>
          </a:custGeom>
          <a:ln w="20098">
            <a:solidFill>
              <a:srgbClr val="0295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187621" y="6881377"/>
            <a:ext cx="316865" cy="904240"/>
          </a:xfrm>
          <a:custGeom>
            <a:avLst/>
            <a:gdLst/>
            <a:ahLst/>
            <a:cxnLst/>
            <a:rect l="l" t="t" r="r" b="b"/>
            <a:pathLst>
              <a:path w="316864" h="904240">
                <a:moveTo>
                  <a:pt x="158300" y="158211"/>
                </a:moveTo>
                <a:lnTo>
                  <a:pt x="161162" y="187805"/>
                </a:lnTo>
                <a:lnTo>
                  <a:pt x="169324" y="215280"/>
                </a:lnTo>
                <a:lnTo>
                  <a:pt x="182151" y="240213"/>
                </a:lnTo>
                <a:lnTo>
                  <a:pt x="199005" y="262179"/>
                </a:lnTo>
                <a:lnTo>
                  <a:pt x="182151" y="289195"/>
                </a:lnTo>
                <a:lnTo>
                  <a:pt x="169324" y="318966"/>
                </a:lnTo>
                <a:lnTo>
                  <a:pt x="161162" y="350855"/>
                </a:lnTo>
                <a:lnTo>
                  <a:pt x="158300" y="384228"/>
                </a:lnTo>
                <a:lnTo>
                  <a:pt x="158300" y="386488"/>
                </a:lnTo>
                <a:lnTo>
                  <a:pt x="115950" y="397360"/>
                </a:lnTo>
                <a:lnTo>
                  <a:pt x="78061" y="417712"/>
                </a:lnTo>
                <a:lnTo>
                  <a:pt x="46076" y="446100"/>
                </a:lnTo>
                <a:lnTo>
                  <a:pt x="21441" y="481080"/>
                </a:lnTo>
                <a:lnTo>
                  <a:pt x="5601" y="521209"/>
                </a:lnTo>
                <a:lnTo>
                  <a:pt x="0" y="565041"/>
                </a:lnTo>
                <a:lnTo>
                  <a:pt x="5601" y="608874"/>
                </a:lnTo>
                <a:lnTo>
                  <a:pt x="21441" y="649002"/>
                </a:lnTo>
                <a:lnTo>
                  <a:pt x="46076" y="683983"/>
                </a:lnTo>
                <a:lnTo>
                  <a:pt x="78061" y="712371"/>
                </a:lnTo>
                <a:lnTo>
                  <a:pt x="115950" y="732723"/>
                </a:lnTo>
                <a:lnTo>
                  <a:pt x="158300" y="743594"/>
                </a:lnTo>
                <a:lnTo>
                  <a:pt x="158300" y="745855"/>
                </a:lnTo>
                <a:lnTo>
                  <a:pt x="166296" y="796157"/>
                </a:lnTo>
                <a:lnTo>
                  <a:pt x="188621" y="839624"/>
                </a:lnTo>
                <a:lnTo>
                  <a:pt x="222778" y="873762"/>
                </a:lnTo>
                <a:lnTo>
                  <a:pt x="266269" y="896074"/>
                </a:lnTo>
                <a:lnTo>
                  <a:pt x="316600" y="904066"/>
                </a:lnTo>
                <a:lnTo>
                  <a:pt x="316600" y="0"/>
                </a:lnTo>
                <a:lnTo>
                  <a:pt x="266269" y="7991"/>
                </a:lnTo>
                <a:lnTo>
                  <a:pt x="222778" y="30304"/>
                </a:lnTo>
                <a:lnTo>
                  <a:pt x="188621" y="64441"/>
                </a:lnTo>
                <a:lnTo>
                  <a:pt x="166296" y="107909"/>
                </a:lnTo>
                <a:lnTo>
                  <a:pt x="158300" y="158211"/>
                </a:lnTo>
                <a:close/>
              </a:path>
            </a:pathLst>
          </a:custGeom>
          <a:ln w="20094">
            <a:solidFill>
              <a:srgbClr val="0295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63911" y="2096758"/>
            <a:ext cx="655955" cy="623760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facts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relevant</a:t>
            </a:r>
            <a:r>
              <a:rPr dirty="0" sz="2200" spc="-14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determining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incapacity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due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alcohol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or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drugs?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3276" y="5413094"/>
            <a:ext cx="2334260" cy="2918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speak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coherently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2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track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conversation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20000"/>
              </a:lnSpc>
              <a:spcBef>
                <a:spcPts val="63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appreciate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weigh </a:t>
            </a:r>
            <a:r>
              <a:rPr dirty="0" sz="1600">
                <a:latin typeface="Arial"/>
                <a:cs typeface="Arial"/>
              </a:rPr>
              <a:t>risks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benefits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02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walk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stand</a:t>
            </a:r>
            <a:endParaRPr sz="1600">
              <a:latin typeface="Arial"/>
              <a:cs typeface="Arial"/>
            </a:endParaRPr>
          </a:p>
          <a:p>
            <a:pPr marL="149225" marR="105410" indent="-137160">
              <a:lnSpc>
                <a:spcPct val="12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engage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behaviors </a:t>
            </a:r>
            <a:r>
              <a:rPr dirty="0" sz="1600">
                <a:latin typeface="Arial"/>
                <a:cs typeface="Arial"/>
              </a:rPr>
              <a:t>requiring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mind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1564" y="2016481"/>
            <a:ext cx="1846580" cy="28403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Time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period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consumption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Nature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alcohol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drugs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Amount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alcohol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drugs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Size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consuming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Others?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532475"/>
            <a:ext cx="348615" cy="28016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Incapacity?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892873"/>
            <a:ext cx="2155190" cy="64414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frequently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and/or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drugs.</a:t>
            </a:r>
            <a:r>
              <a:rPr dirty="0" sz="1600" spc="3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Aware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policy,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purport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advance”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“even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get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incapacitated.”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night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heroin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laced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fentanyl,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passed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out.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assault.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023169" y="1636750"/>
            <a:ext cx="3369945" cy="6697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Incapacity?</a:t>
            </a:r>
            <a:endParaRPr sz="2200">
              <a:latin typeface="Georgia"/>
              <a:cs typeface="Georgia"/>
            </a:endParaRPr>
          </a:p>
          <a:p>
            <a:pPr marL="12700" marR="5080">
              <a:lnSpc>
                <a:spcPct val="120000"/>
              </a:lnSpc>
              <a:spcBef>
                <a:spcPts val="780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go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sports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watch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basketball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game.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course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game,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four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beers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meal.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game,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walk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six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blocks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proceed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sex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protection.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Shortly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thereafter,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summons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goes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home.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riding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Uber,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messages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several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friends.</a:t>
            </a:r>
            <a:r>
              <a:rPr dirty="0" sz="1600" spc="3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upon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arriving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home,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punches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code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access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complex,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walks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flights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stairs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unlocks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door.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Jeremy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later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of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claiming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(Jeremy)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drunk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consent.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10" name="object 10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5582329"/>
            <a:ext cx="348615" cy="27514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statutory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rape?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392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9244" y="5707201"/>
            <a:ext cx="1203960" cy="23526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Nonforcible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sexual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intercourse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 </a:t>
            </a: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statutory </a:t>
            </a:r>
            <a:r>
              <a:rPr dirty="0" sz="1600">
                <a:latin typeface="Arial"/>
                <a:cs typeface="Arial"/>
              </a:rPr>
              <a:t>age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97877" y="2790062"/>
            <a:ext cx="1470660" cy="1784985"/>
          </a:xfrm>
          <a:custGeom>
            <a:avLst/>
            <a:gdLst/>
            <a:ahLst/>
            <a:cxnLst/>
            <a:rect l="l" t="t" r="r" b="b"/>
            <a:pathLst>
              <a:path w="1470660" h="1784985">
                <a:moveTo>
                  <a:pt x="367608" y="157458"/>
                </a:moveTo>
                <a:lnTo>
                  <a:pt x="367608" y="367402"/>
                </a:lnTo>
                <a:lnTo>
                  <a:pt x="157546" y="367402"/>
                </a:lnTo>
                <a:lnTo>
                  <a:pt x="157546" y="157458"/>
                </a:lnTo>
                <a:lnTo>
                  <a:pt x="367608" y="157458"/>
                </a:lnTo>
                <a:close/>
              </a:path>
              <a:path w="1470660" h="1784985">
                <a:moveTo>
                  <a:pt x="1102824" y="1627069"/>
                </a:moveTo>
                <a:lnTo>
                  <a:pt x="1102824" y="1417125"/>
                </a:lnTo>
                <a:lnTo>
                  <a:pt x="1312886" y="1417125"/>
                </a:lnTo>
                <a:lnTo>
                  <a:pt x="1312886" y="1627069"/>
                </a:lnTo>
                <a:lnTo>
                  <a:pt x="1102824" y="1627069"/>
                </a:lnTo>
                <a:close/>
              </a:path>
              <a:path w="1470660" h="1784985">
                <a:moveTo>
                  <a:pt x="367608" y="1102208"/>
                </a:moveTo>
                <a:lnTo>
                  <a:pt x="367608" y="1312153"/>
                </a:lnTo>
                <a:lnTo>
                  <a:pt x="157546" y="1312153"/>
                </a:lnTo>
                <a:lnTo>
                  <a:pt x="157546" y="1102208"/>
                </a:lnTo>
                <a:lnTo>
                  <a:pt x="367608" y="1102208"/>
                </a:lnTo>
                <a:close/>
              </a:path>
              <a:path w="1470660" h="1784985">
                <a:moveTo>
                  <a:pt x="367608" y="787291"/>
                </a:moveTo>
                <a:lnTo>
                  <a:pt x="367608" y="997236"/>
                </a:lnTo>
                <a:lnTo>
                  <a:pt x="157546" y="997236"/>
                </a:lnTo>
                <a:lnTo>
                  <a:pt x="157546" y="787291"/>
                </a:lnTo>
                <a:lnTo>
                  <a:pt x="367608" y="787291"/>
                </a:lnTo>
                <a:close/>
              </a:path>
              <a:path w="1470660" h="1784985">
                <a:moveTo>
                  <a:pt x="682700" y="472375"/>
                </a:moveTo>
                <a:lnTo>
                  <a:pt x="682700" y="682319"/>
                </a:lnTo>
                <a:lnTo>
                  <a:pt x="472638" y="682319"/>
                </a:lnTo>
                <a:lnTo>
                  <a:pt x="472638" y="472375"/>
                </a:lnTo>
                <a:lnTo>
                  <a:pt x="682700" y="472375"/>
                </a:lnTo>
                <a:close/>
              </a:path>
              <a:path w="1470660" h="1784985">
                <a:moveTo>
                  <a:pt x="472638" y="367402"/>
                </a:moveTo>
                <a:lnTo>
                  <a:pt x="472638" y="157458"/>
                </a:lnTo>
                <a:lnTo>
                  <a:pt x="682700" y="157458"/>
                </a:lnTo>
                <a:lnTo>
                  <a:pt x="682700" y="367402"/>
                </a:lnTo>
                <a:lnTo>
                  <a:pt x="472638" y="367402"/>
                </a:lnTo>
                <a:close/>
              </a:path>
              <a:path w="1470660" h="1784985">
                <a:moveTo>
                  <a:pt x="787731" y="367402"/>
                </a:moveTo>
                <a:lnTo>
                  <a:pt x="787731" y="157458"/>
                </a:lnTo>
                <a:lnTo>
                  <a:pt x="997793" y="157458"/>
                </a:lnTo>
                <a:lnTo>
                  <a:pt x="997793" y="367402"/>
                </a:lnTo>
                <a:lnTo>
                  <a:pt x="787731" y="367402"/>
                </a:lnTo>
                <a:close/>
              </a:path>
              <a:path w="1470660" h="1784985">
                <a:moveTo>
                  <a:pt x="1102824" y="997236"/>
                </a:moveTo>
                <a:lnTo>
                  <a:pt x="1102824" y="787291"/>
                </a:lnTo>
                <a:lnTo>
                  <a:pt x="1312886" y="787291"/>
                </a:lnTo>
                <a:lnTo>
                  <a:pt x="1312886" y="997236"/>
                </a:lnTo>
                <a:lnTo>
                  <a:pt x="1102824" y="997236"/>
                </a:lnTo>
                <a:close/>
              </a:path>
              <a:path w="1470660" h="1784985">
                <a:moveTo>
                  <a:pt x="1312886" y="1102208"/>
                </a:moveTo>
                <a:lnTo>
                  <a:pt x="1312886" y="1312153"/>
                </a:lnTo>
                <a:lnTo>
                  <a:pt x="1102824" y="1312153"/>
                </a:lnTo>
                <a:lnTo>
                  <a:pt x="1102824" y="1102208"/>
                </a:lnTo>
                <a:lnTo>
                  <a:pt x="1312886" y="1102208"/>
                </a:lnTo>
                <a:close/>
              </a:path>
              <a:path w="1470660" h="1784985">
                <a:moveTo>
                  <a:pt x="787731" y="1312153"/>
                </a:moveTo>
                <a:lnTo>
                  <a:pt x="787731" y="1102208"/>
                </a:lnTo>
                <a:lnTo>
                  <a:pt x="997793" y="1102208"/>
                </a:lnTo>
                <a:lnTo>
                  <a:pt x="997793" y="1312153"/>
                </a:lnTo>
                <a:lnTo>
                  <a:pt x="787731" y="1312153"/>
                </a:lnTo>
                <a:close/>
              </a:path>
              <a:path w="1470660" h="1784985">
                <a:moveTo>
                  <a:pt x="997793" y="1417125"/>
                </a:moveTo>
                <a:lnTo>
                  <a:pt x="997793" y="1627069"/>
                </a:lnTo>
                <a:lnTo>
                  <a:pt x="787731" y="1627069"/>
                </a:lnTo>
                <a:lnTo>
                  <a:pt x="787731" y="1417125"/>
                </a:lnTo>
                <a:lnTo>
                  <a:pt x="997793" y="1417125"/>
                </a:lnTo>
                <a:close/>
              </a:path>
              <a:path w="1470660" h="1784985">
                <a:moveTo>
                  <a:pt x="682700" y="1417125"/>
                </a:moveTo>
                <a:lnTo>
                  <a:pt x="682700" y="1627069"/>
                </a:lnTo>
                <a:lnTo>
                  <a:pt x="472638" y="1627069"/>
                </a:lnTo>
                <a:lnTo>
                  <a:pt x="472638" y="1417125"/>
                </a:lnTo>
                <a:lnTo>
                  <a:pt x="682700" y="1417125"/>
                </a:lnTo>
                <a:close/>
              </a:path>
              <a:path w="1470660" h="1784985">
                <a:moveTo>
                  <a:pt x="682700" y="1102208"/>
                </a:moveTo>
                <a:lnTo>
                  <a:pt x="682700" y="1312153"/>
                </a:lnTo>
                <a:lnTo>
                  <a:pt x="472638" y="1312153"/>
                </a:lnTo>
                <a:lnTo>
                  <a:pt x="472638" y="1102208"/>
                </a:lnTo>
                <a:lnTo>
                  <a:pt x="682700" y="1102208"/>
                </a:lnTo>
                <a:close/>
              </a:path>
              <a:path w="1470660" h="1784985">
                <a:moveTo>
                  <a:pt x="472638" y="997236"/>
                </a:moveTo>
                <a:lnTo>
                  <a:pt x="472638" y="787291"/>
                </a:lnTo>
                <a:lnTo>
                  <a:pt x="682700" y="787291"/>
                </a:lnTo>
                <a:lnTo>
                  <a:pt x="682700" y="997236"/>
                </a:lnTo>
                <a:lnTo>
                  <a:pt x="472638" y="997236"/>
                </a:lnTo>
                <a:close/>
              </a:path>
              <a:path w="1470660" h="1784985">
                <a:moveTo>
                  <a:pt x="997793" y="787291"/>
                </a:moveTo>
                <a:lnTo>
                  <a:pt x="997793" y="997236"/>
                </a:lnTo>
                <a:lnTo>
                  <a:pt x="787731" y="997236"/>
                </a:lnTo>
                <a:lnTo>
                  <a:pt x="787731" y="787291"/>
                </a:lnTo>
                <a:lnTo>
                  <a:pt x="997793" y="787291"/>
                </a:lnTo>
                <a:close/>
              </a:path>
              <a:path w="1470660" h="1784985">
                <a:moveTo>
                  <a:pt x="787731" y="682319"/>
                </a:moveTo>
                <a:lnTo>
                  <a:pt x="787731" y="472375"/>
                </a:lnTo>
                <a:lnTo>
                  <a:pt x="997793" y="472375"/>
                </a:lnTo>
                <a:lnTo>
                  <a:pt x="997793" y="682319"/>
                </a:lnTo>
                <a:lnTo>
                  <a:pt x="787731" y="682319"/>
                </a:lnTo>
                <a:close/>
              </a:path>
              <a:path w="1470660" h="1784985">
                <a:moveTo>
                  <a:pt x="367608" y="472375"/>
                </a:moveTo>
                <a:lnTo>
                  <a:pt x="367608" y="682319"/>
                </a:lnTo>
                <a:lnTo>
                  <a:pt x="157546" y="682319"/>
                </a:lnTo>
                <a:lnTo>
                  <a:pt x="157546" y="472375"/>
                </a:lnTo>
                <a:lnTo>
                  <a:pt x="367608" y="472375"/>
                </a:lnTo>
                <a:close/>
              </a:path>
              <a:path w="1470660" h="1784985">
                <a:moveTo>
                  <a:pt x="1470432" y="1784528"/>
                </a:moveTo>
                <a:lnTo>
                  <a:pt x="1470432" y="0"/>
                </a:lnTo>
                <a:lnTo>
                  <a:pt x="0" y="0"/>
                </a:lnTo>
                <a:lnTo>
                  <a:pt x="0" y="1784528"/>
                </a:lnTo>
                <a:lnTo>
                  <a:pt x="1470432" y="1784528"/>
                </a:lnTo>
                <a:close/>
              </a:path>
            </a:pathLst>
          </a:custGeom>
          <a:ln w="23494">
            <a:solidFill>
              <a:srgbClr val="E4533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82785" y="2790062"/>
            <a:ext cx="210185" cy="1784985"/>
          </a:xfrm>
          <a:custGeom>
            <a:avLst/>
            <a:gdLst/>
            <a:ahLst/>
            <a:cxnLst/>
            <a:rect l="l" t="t" r="r" b="b"/>
            <a:pathLst>
              <a:path w="210185" h="1784985">
                <a:moveTo>
                  <a:pt x="0" y="1784528"/>
                </a:moveTo>
                <a:lnTo>
                  <a:pt x="0" y="0"/>
                </a:lnTo>
                <a:lnTo>
                  <a:pt x="210061" y="0"/>
                </a:lnTo>
                <a:lnTo>
                  <a:pt x="210061" y="1784528"/>
                </a:lnTo>
                <a:lnTo>
                  <a:pt x="0" y="1784528"/>
                </a:lnTo>
                <a:close/>
              </a:path>
            </a:pathLst>
          </a:custGeom>
          <a:ln w="23487">
            <a:solidFill>
              <a:srgbClr val="E4533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457028"/>
            <a:ext cx="348615" cy="28771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Statutory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rape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824027"/>
            <a:ext cx="1838325" cy="6497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law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minimum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16.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11874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summer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soccer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boys</a:t>
            </a:r>
            <a:r>
              <a:rPr dirty="0" sz="16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summer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volleyball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girls.</a:t>
            </a:r>
            <a:r>
              <a:rPr dirty="0" sz="1600" spc="3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attendee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soccer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just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turned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18,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sneaks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out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boys’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dormitory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meet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girlfriend,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almost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16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volleyball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intercourse.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3484" y="1688089"/>
            <a:ext cx="1838325" cy="66586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laws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governing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mandatory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child</a:t>
            </a:r>
            <a:endParaRPr sz="1600">
              <a:latin typeface="Arial"/>
              <a:cs typeface="Arial"/>
            </a:endParaRPr>
          </a:p>
          <a:p>
            <a:pPr marL="12700" marR="33909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abuse.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Depending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law,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minors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immediately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officials,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irrespective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victim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and/or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do.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specific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protocols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dealing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reporting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issues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arise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involving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minors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campus.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34649" y="6231204"/>
            <a:ext cx="348615" cy="2103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fondling?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7465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74652" y="2074744"/>
            <a:ext cx="1619250" cy="59848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0">
                <a:latin typeface="Arial"/>
                <a:cs typeface="Arial"/>
              </a:rPr>
              <a:t>Touching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private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body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the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>
                <a:latin typeface="Arial"/>
                <a:cs typeface="Arial"/>
              </a:rPr>
              <a:t>purpose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gratification,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without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victim, </a:t>
            </a:r>
            <a:r>
              <a:rPr dirty="0" sz="1600">
                <a:latin typeface="Arial"/>
                <a:cs typeface="Arial"/>
              </a:rPr>
              <a:t>including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instances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incapable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giving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 </a:t>
            </a:r>
            <a:r>
              <a:rPr dirty="0" sz="1600">
                <a:latin typeface="Arial"/>
                <a:cs typeface="Arial"/>
              </a:rPr>
              <a:t>because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because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temporary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permanent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mental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incapacity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056626"/>
            <a:ext cx="348615" cy="22771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Fondling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77026"/>
            <a:ext cx="1521460" cy="65570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romantically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interested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other.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sitting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futon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dorm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places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crotch.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pushes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hand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away.</a:t>
            </a:r>
            <a:r>
              <a:rPr dirty="0" sz="1600" spc="3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Several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minutes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later,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shoves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hand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down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crotch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squeezes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genitals.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5189377"/>
            <a:ext cx="348615" cy="32054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domestic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violence?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0396" y="824688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0396" y="2031990"/>
            <a:ext cx="2593975" cy="60375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Felony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misdemeanor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crimes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committed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current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spouse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intimate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partner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victim,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with </a:t>
            </a:r>
            <a:r>
              <a:rPr dirty="0" sz="1600">
                <a:latin typeface="Arial"/>
                <a:cs typeface="Arial"/>
              </a:rPr>
              <a:t>whom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shares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child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common,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is </a:t>
            </a:r>
            <a:r>
              <a:rPr dirty="0" sz="1600">
                <a:latin typeface="Arial"/>
                <a:cs typeface="Arial"/>
              </a:rPr>
              <a:t>cohabitating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cohabitated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spouse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intimate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partner,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similarly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situated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spouse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domestic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family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laws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by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against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adult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youth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protected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person’s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domestic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family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laws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state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07929" y="5441948"/>
            <a:ext cx="348615" cy="28860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dating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violence?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63884" y="819823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63884" y="2583374"/>
            <a:ext cx="3006090" cy="55156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“Dating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Violence”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committed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person:</a:t>
            </a:r>
            <a:endParaRPr sz="1600">
              <a:latin typeface="Arial"/>
              <a:cs typeface="Arial"/>
            </a:endParaRPr>
          </a:p>
          <a:p>
            <a:pPr marL="194945" marR="42545" indent="-137795">
              <a:lnSpc>
                <a:spcPct val="120000"/>
              </a:lnSpc>
              <a:spcBef>
                <a:spcPts val="690"/>
              </a:spcBef>
              <a:buClr>
                <a:srgbClr val="000F9E"/>
              </a:buClr>
              <a:buChar char="•"/>
              <a:tabLst>
                <a:tab pos="194945" algn="l"/>
              </a:tabLst>
            </a:pP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been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social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relationship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romantic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intimate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nature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94945" marR="5080" indent="-137795">
              <a:lnSpc>
                <a:spcPct val="120000"/>
              </a:lnSpc>
              <a:spcBef>
                <a:spcPts val="635"/>
              </a:spcBef>
              <a:buClr>
                <a:srgbClr val="000F9E"/>
              </a:buClr>
              <a:buChar char="•"/>
              <a:tabLst>
                <a:tab pos="194945" algn="l"/>
              </a:tabLst>
            </a:pP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existence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such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relationship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be </a:t>
            </a:r>
            <a:r>
              <a:rPr dirty="0" sz="1600">
                <a:latin typeface="Arial"/>
                <a:cs typeface="Arial"/>
              </a:rPr>
              <a:t>determined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following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factors:</a:t>
            </a:r>
            <a:endParaRPr sz="1600">
              <a:latin typeface="Arial"/>
              <a:cs typeface="Arial"/>
            </a:endParaRPr>
          </a:p>
          <a:p>
            <a:pPr lvl="1" marL="469900" indent="-137795">
              <a:lnSpc>
                <a:spcPct val="100000"/>
              </a:lnSpc>
              <a:spcBef>
                <a:spcPts val="1025"/>
              </a:spcBef>
              <a:buClr>
                <a:srgbClr val="000F9E"/>
              </a:buClr>
              <a:buChar char="•"/>
              <a:tabLst>
                <a:tab pos="469900" algn="l"/>
              </a:tabLst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length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relationship</a:t>
            </a:r>
            <a:endParaRPr sz="1600">
              <a:latin typeface="Arial"/>
              <a:cs typeface="Arial"/>
            </a:endParaRPr>
          </a:p>
          <a:p>
            <a:pPr lvl="1" marL="469900" indent="-137795">
              <a:lnSpc>
                <a:spcPct val="100000"/>
              </a:lnSpc>
              <a:spcBef>
                <a:spcPts val="1030"/>
              </a:spcBef>
              <a:buClr>
                <a:srgbClr val="000F9E"/>
              </a:buClr>
              <a:buChar char="•"/>
              <a:tabLst>
                <a:tab pos="469900" algn="l"/>
              </a:tabLst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type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relationship</a:t>
            </a:r>
            <a:endParaRPr sz="1600">
              <a:latin typeface="Arial"/>
              <a:cs typeface="Arial"/>
            </a:endParaRPr>
          </a:p>
          <a:p>
            <a:pPr lvl="1" marL="469265" marR="576580" indent="-137795">
              <a:lnSpc>
                <a:spcPct val="12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469265" algn="l"/>
              </a:tabLst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frequency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interaction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between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persons </a:t>
            </a:r>
            <a:r>
              <a:rPr dirty="0" sz="1600">
                <a:latin typeface="Arial"/>
                <a:cs typeface="Arial"/>
              </a:rPr>
              <a:t>involved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relationship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57076" y="1371600"/>
            <a:ext cx="1568535" cy="2011679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303200"/>
            <a:ext cx="348615" cy="30308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Dating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violence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95470"/>
            <a:ext cx="1521460" cy="6538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Rip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Beth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volatile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volatile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relationship.</a:t>
            </a:r>
            <a:r>
              <a:rPr dirty="0" sz="16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evenings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together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often.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night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while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together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Beth’s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on-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gets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drunk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throws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Rip’s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head.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Rip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glass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away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proceeds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cross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backhand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Beth.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2719" y="6231645"/>
            <a:ext cx="348615" cy="20415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stalking?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604" y="2052562"/>
            <a:ext cx="2317115" cy="35909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Engaging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course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conduct</a:t>
            </a:r>
            <a:endParaRPr sz="1600">
              <a:latin typeface="Arial"/>
              <a:cs typeface="Arial"/>
            </a:endParaRPr>
          </a:p>
          <a:p>
            <a:pPr marL="149225" marR="11430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directed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would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cause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reasonable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25">
                <a:latin typeface="Arial"/>
                <a:cs typeface="Arial"/>
              </a:rPr>
              <a:t> to:</a:t>
            </a:r>
            <a:endParaRPr sz="1600">
              <a:latin typeface="Arial"/>
              <a:cs typeface="Arial"/>
            </a:endParaRPr>
          </a:p>
          <a:p>
            <a:pPr lvl="1" marL="422275" marR="5080" indent="-137795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Fear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their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safety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safety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others,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</a:t>
            </a:r>
            <a:endParaRPr sz="1600">
              <a:latin typeface="Arial"/>
              <a:cs typeface="Arial"/>
            </a:endParaRPr>
          </a:p>
          <a:p>
            <a:pPr lvl="1" marL="422275" marR="657225" indent="-137795">
              <a:lnSpc>
                <a:spcPct val="130000"/>
              </a:lnSpc>
              <a:spcBef>
                <a:spcPts val="63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Suffer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substantial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emotional distress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56341" y="6328674"/>
            <a:ext cx="1497330" cy="1584960"/>
          </a:xfrm>
          <a:custGeom>
            <a:avLst/>
            <a:gdLst/>
            <a:ahLst/>
            <a:cxnLst/>
            <a:rect l="l" t="t" r="r" b="b"/>
            <a:pathLst>
              <a:path w="1497329" h="1584959">
                <a:moveTo>
                  <a:pt x="264210" y="132031"/>
                </a:moveTo>
                <a:lnTo>
                  <a:pt x="264210" y="396094"/>
                </a:lnTo>
                <a:lnTo>
                  <a:pt x="198157" y="396094"/>
                </a:lnTo>
                <a:lnTo>
                  <a:pt x="198157" y="352083"/>
                </a:lnTo>
                <a:lnTo>
                  <a:pt x="0" y="352083"/>
                </a:lnTo>
                <a:lnTo>
                  <a:pt x="0" y="682162"/>
                </a:lnTo>
                <a:lnTo>
                  <a:pt x="198157" y="682162"/>
                </a:lnTo>
                <a:lnTo>
                  <a:pt x="198157" y="638151"/>
                </a:lnTo>
                <a:lnTo>
                  <a:pt x="264210" y="638151"/>
                </a:lnTo>
                <a:lnTo>
                  <a:pt x="264210" y="682162"/>
                </a:lnTo>
                <a:lnTo>
                  <a:pt x="374297" y="682162"/>
                </a:lnTo>
                <a:lnTo>
                  <a:pt x="374297" y="902214"/>
                </a:lnTo>
                <a:lnTo>
                  <a:pt x="264210" y="902214"/>
                </a:lnTo>
                <a:lnTo>
                  <a:pt x="264210" y="946225"/>
                </a:lnTo>
                <a:lnTo>
                  <a:pt x="198157" y="946225"/>
                </a:lnTo>
                <a:lnTo>
                  <a:pt x="198157" y="902214"/>
                </a:lnTo>
                <a:lnTo>
                  <a:pt x="0" y="902214"/>
                </a:lnTo>
                <a:lnTo>
                  <a:pt x="0" y="1232293"/>
                </a:lnTo>
                <a:lnTo>
                  <a:pt x="198157" y="1232293"/>
                </a:lnTo>
                <a:lnTo>
                  <a:pt x="198157" y="1188282"/>
                </a:lnTo>
                <a:lnTo>
                  <a:pt x="264210" y="1188282"/>
                </a:lnTo>
                <a:lnTo>
                  <a:pt x="264210" y="1452345"/>
                </a:lnTo>
                <a:lnTo>
                  <a:pt x="990788" y="1584377"/>
                </a:lnTo>
                <a:lnTo>
                  <a:pt x="1409121" y="1584377"/>
                </a:lnTo>
                <a:lnTo>
                  <a:pt x="1443351" y="1577385"/>
                </a:lnTo>
                <a:lnTo>
                  <a:pt x="1471312" y="1558512"/>
                </a:lnTo>
                <a:lnTo>
                  <a:pt x="1490195" y="1530567"/>
                </a:lnTo>
                <a:lnTo>
                  <a:pt x="1497191" y="1496356"/>
                </a:lnTo>
                <a:lnTo>
                  <a:pt x="1497191" y="1166277"/>
                </a:lnTo>
                <a:lnTo>
                  <a:pt x="1490195" y="1132066"/>
                </a:lnTo>
                <a:lnTo>
                  <a:pt x="1471312" y="1104121"/>
                </a:lnTo>
                <a:lnTo>
                  <a:pt x="1443351" y="1085248"/>
                </a:lnTo>
                <a:lnTo>
                  <a:pt x="1409121" y="1078256"/>
                </a:lnTo>
                <a:lnTo>
                  <a:pt x="880700" y="1078256"/>
                </a:lnTo>
                <a:lnTo>
                  <a:pt x="880700" y="990235"/>
                </a:lnTo>
                <a:lnTo>
                  <a:pt x="873705" y="956024"/>
                </a:lnTo>
                <a:lnTo>
                  <a:pt x="854821" y="928079"/>
                </a:lnTo>
                <a:lnTo>
                  <a:pt x="826860" y="909206"/>
                </a:lnTo>
                <a:lnTo>
                  <a:pt x="792630" y="902214"/>
                </a:lnTo>
                <a:lnTo>
                  <a:pt x="770613" y="902214"/>
                </a:lnTo>
                <a:lnTo>
                  <a:pt x="770613" y="682162"/>
                </a:lnTo>
                <a:lnTo>
                  <a:pt x="792630" y="682162"/>
                </a:lnTo>
                <a:lnTo>
                  <a:pt x="826860" y="675170"/>
                </a:lnTo>
                <a:lnTo>
                  <a:pt x="854821" y="656298"/>
                </a:lnTo>
                <a:lnTo>
                  <a:pt x="873705" y="628352"/>
                </a:lnTo>
                <a:lnTo>
                  <a:pt x="880700" y="594141"/>
                </a:lnTo>
                <a:lnTo>
                  <a:pt x="880700" y="506120"/>
                </a:lnTo>
                <a:lnTo>
                  <a:pt x="1409121" y="506120"/>
                </a:lnTo>
                <a:lnTo>
                  <a:pt x="1443351" y="499128"/>
                </a:lnTo>
                <a:lnTo>
                  <a:pt x="1471312" y="480256"/>
                </a:lnTo>
                <a:lnTo>
                  <a:pt x="1490195" y="452310"/>
                </a:lnTo>
                <a:lnTo>
                  <a:pt x="1497191" y="418099"/>
                </a:lnTo>
                <a:lnTo>
                  <a:pt x="1497191" y="88020"/>
                </a:lnTo>
                <a:lnTo>
                  <a:pt x="1490195" y="53810"/>
                </a:lnTo>
                <a:lnTo>
                  <a:pt x="1471312" y="25864"/>
                </a:lnTo>
                <a:lnTo>
                  <a:pt x="1443351" y="6991"/>
                </a:lnTo>
                <a:lnTo>
                  <a:pt x="1409121" y="0"/>
                </a:lnTo>
                <a:lnTo>
                  <a:pt x="990788" y="0"/>
                </a:lnTo>
                <a:lnTo>
                  <a:pt x="264210" y="132031"/>
                </a:lnTo>
                <a:close/>
              </a:path>
              <a:path w="1497329" h="1584959">
                <a:moveTo>
                  <a:pt x="44035" y="1188282"/>
                </a:moveTo>
                <a:lnTo>
                  <a:pt x="44035" y="946225"/>
                </a:lnTo>
                <a:lnTo>
                  <a:pt x="154122" y="946225"/>
                </a:lnTo>
                <a:lnTo>
                  <a:pt x="154122" y="1188282"/>
                </a:lnTo>
                <a:lnTo>
                  <a:pt x="44035" y="1188282"/>
                </a:lnTo>
                <a:close/>
              </a:path>
              <a:path w="1497329" h="1584959">
                <a:moveTo>
                  <a:pt x="198157" y="1144272"/>
                </a:moveTo>
                <a:lnTo>
                  <a:pt x="198157" y="990235"/>
                </a:lnTo>
                <a:lnTo>
                  <a:pt x="264210" y="990235"/>
                </a:lnTo>
                <a:lnTo>
                  <a:pt x="264210" y="1144272"/>
                </a:lnTo>
                <a:lnTo>
                  <a:pt x="198157" y="1144272"/>
                </a:lnTo>
                <a:close/>
              </a:path>
              <a:path w="1497329" h="1584959">
                <a:moveTo>
                  <a:pt x="1409121" y="1122267"/>
                </a:moveTo>
                <a:lnTo>
                  <a:pt x="1426265" y="1125724"/>
                </a:lnTo>
                <a:lnTo>
                  <a:pt x="1440262" y="1135154"/>
                </a:lnTo>
                <a:lnTo>
                  <a:pt x="1449697" y="1149142"/>
                </a:lnTo>
                <a:lnTo>
                  <a:pt x="1453156" y="1166277"/>
                </a:lnTo>
                <a:lnTo>
                  <a:pt x="1453156" y="1496356"/>
                </a:lnTo>
                <a:lnTo>
                  <a:pt x="1449697" y="1513491"/>
                </a:lnTo>
                <a:lnTo>
                  <a:pt x="1440262" y="1527479"/>
                </a:lnTo>
                <a:lnTo>
                  <a:pt x="1426265" y="1536909"/>
                </a:lnTo>
                <a:lnTo>
                  <a:pt x="1409121" y="1540366"/>
                </a:lnTo>
                <a:lnTo>
                  <a:pt x="994751" y="1540366"/>
                </a:lnTo>
                <a:lnTo>
                  <a:pt x="880700" y="1519637"/>
                </a:lnTo>
                <a:lnTo>
                  <a:pt x="880700" y="1122267"/>
                </a:lnTo>
                <a:lnTo>
                  <a:pt x="1409121" y="1122267"/>
                </a:lnTo>
                <a:close/>
              </a:path>
              <a:path w="1497329" h="1584959">
                <a:moveTo>
                  <a:pt x="792630" y="946225"/>
                </a:moveTo>
                <a:lnTo>
                  <a:pt x="809775" y="949682"/>
                </a:lnTo>
                <a:lnTo>
                  <a:pt x="823771" y="959112"/>
                </a:lnTo>
                <a:lnTo>
                  <a:pt x="833206" y="973100"/>
                </a:lnTo>
                <a:lnTo>
                  <a:pt x="836665" y="990235"/>
                </a:lnTo>
                <a:lnTo>
                  <a:pt x="836665" y="1511627"/>
                </a:lnTo>
                <a:lnTo>
                  <a:pt x="308245" y="1415619"/>
                </a:lnTo>
                <a:lnTo>
                  <a:pt x="308245" y="946225"/>
                </a:lnTo>
                <a:lnTo>
                  <a:pt x="792630" y="946225"/>
                </a:lnTo>
                <a:close/>
              </a:path>
              <a:path w="1497329" h="1584959">
                <a:moveTo>
                  <a:pt x="418332" y="902214"/>
                </a:moveTo>
                <a:lnTo>
                  <a:pt x="418332" y="682162"/>
                </a:lnTo>
                <a:lnTo>
                  <a:pt x="726578" y="682162"/>
                </a:lnTo>
                <a:lnTo>
                  <a:pt x="726578" y="902214"/>
                </a:lnTo>
                <a:lnTo>
                  <a:pt x="418332" y="902214"/>
                </a:lnTo>
                <a:close/>
              </a:path>
              <a:path w="1497329" h="1584959">
                <a:moveTo>
                  <a:pt x="44035" y="638151"/>
                </a:moveTo>
                <a:lnTo>
                  <a:pt x="44035" y="396094"/>
                </a:lnTo>
                <a:lnTo>
                  <a:pt x="154122" y="396094"/>
                </a:lnTo>
                <a:lnTo>
                  <a:pt x="154122" y="638151"/>
                </a:lnTo>
                <a:lnTo>
                  <a:pt x="44035" y="638151"/>
                </a:lnTo>
                <a:close/>
              </a:path>
              <a:path w="1497329" h="1584959">
                <a:moveTo>
                  <a:pt x="198157" y="594141"/>
                </a:moveTo>
                <a:lnTo>
                  <a:pt x="198157" y="440104"/>
                </a:lnTo>
                <a:lnTo>
                  <a:pt x="264210" y="440104"/>
                </a:lnTo>
                <a:lnTo>
                  <a:pt x="264210" y="594141"/>
                </a:lnTo>
                <a:lnTo>
                  <a:pt x="198157" y="594141"/>
                </a:lnTo>
                <a:close/>
              </a:path>
              <a:path w="1497329" h="1584959">
                <a:moveTo>
                  <a:pt x="836665" y="594141"/>
                </a:moveTo>
                <a:lnTo>
                  <a:pt x="833206" y="611276"/>
                </a:lnTo>
                <a:lnTo>
                  <a:pt x="823771" y="625265"/>
                </a:lnTo>
                <a:lnTo>
                  <a:pt x="809775" y="634694"/>
                </a:lnTo>
                <a:lnTo>
                  <a:pt x="792630" y="638151"/>
                </a:lnTo>
                <a:lnTo>
                  <a:pt x="308245" y="638151"/>
                </a:lnTo>
                <a:lnTo>
                  <a:pt x="308245" y="168758"/>
                </a:lnTo>
                <a:lnTo>
                  <a:pt x="836665" y="72749"/>
                </a:lnTo>
                <a:lnTo>
                  <a:pt x="836665" y="594141"/>
                </a:lnTo>
                <a:close/>
              </a:path>
              <a:path w="1497329" h="1584959">
                <a:moveTo>
                  <a:pt x="1409121" y="44010"/>
                </a:moveTo>
                <a:lnTo>
                  <a:pt x="1426265" y="47467"/>
                </a:lnTo>
                <a:lnTo>
                  <a:pt x="1440262" y="56897"/>
                </a:lnTo>
                <a:lnTo>
                  <a:pt x="1449697" y="70886"/>
                </a:lnTo>
                <a:lnTo>
                  <a:pt x="1453156" y="88020"/>
                </a:lnTo>
                <a:lnTo>
                  <a:pt x="1453156" y="418099"/>
                </a:lnTo>
                <a:lnTo>
                  <a:pt x="1449697" y="435234"/>
                </a:lnTo>
                <a:lnTo>
                  <a:pt x="1440262" y="449223"/>
                </a:lnTo>
                <a:lnTo>
                  <a:pt x="1426265" y="458652"/>
                </a:lnTo>
                <a:lnTo>
                  <a:pt x="1409121" y="462110"/>
                </a:lnTo>
                <a:lnTo>
                  <a:pt x="880700" y="462110"/>
                </a:lnTo>
                <a:lnTo>
                  <a:pt x="880700" y="64739"/>
                </a:lnTo>
                <a:lnTo>
                  <a:pt x="994751" y="44010"/>
                </a:lnTo>
                <a:lnTo>
                  <a:pt x="1409121" y="44010"/>
                </a:lnTo>
                <a:close/>
              </a:path>
            </a:pathLst>
          </a:custGeom>
          <a:ln w="20118">
            <a:solidFill>
              <a:srgbClr val="E9006B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031474"/>
            <a:ext cx="348615" cy="23025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Stalking?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888345" y="1753096"/>
            <a:ext cx="2348230" cy="6581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attracted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TA,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Sofia.</a:t>
            </a:r>
            <a:r>
              <a:rPr dirty="0" sz="15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asks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35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1500">
              <a:latin typeface="Arial"/>
              <a:cs typeface="Arial"/>
            </a:endParaRPr>
          </a:p>
          <a:p>
            <a:pPr marL="12700" marR="5080">
              <a:lnSpc>
                <a:spcPct val="131700"/>
              </a:lnSpc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“hang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out”,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appropriately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him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“no.”</a:t>
            </a:r>
            <a:r>
              <a:rPr dirty="0" sz="15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friends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social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media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DMs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asking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preferences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music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clothing.</a:t>
            </a:r>
            <a:r>
              <a:rPr dirty="0" sz="1500" spc="4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respond.</a:t>
            </a:r>
            <a:r>
              <a:rPr dirty="0" sz="15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leaves</a:t>
            </a:r>
            <a:r>
              <a:rPr dirty="0" sz="150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small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gifts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desk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roses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delivered</a:t>
            </a:r>
            <a:r>
              <a:rPr dirty="0" sz="1500" spc="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Sofia’s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apartment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on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Valentine’s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Day.</a:t>
            </a:r>
            <a:r>
              <a:rPr dirty="0" sz="15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 tells</a:t>
            </a:r>
            <a:r>
              <a:rPr dirty="0" sz="15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“knock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it off,”</a:t>
            </a:r>
            <a:r>
              <a:rPr dirty="0" sz="15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DMs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picture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himself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lifting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weights.</a:t>
            </a:r>
            <a:r>
              <a:rPr dirty="0" sz="1500" spc="4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Sofia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spots</a:t>
            </a:r>
            <a:r>
              <a:rPr dirty="0" sz="15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Alfredo’s</a:t>
            </a:r>
            <a:r>
              <a:rPr dirty="0" sz="15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car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apartment’s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parking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lot,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late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night,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multiple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occasions.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7009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49144" y="3461245"/>
            <a:ext cx="253365" cy="4885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satisfy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elements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stalking?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54342" y="6018979"/>
            <a:ext cx="579755" cy="23152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70">
                <a:solidFill>
                  <a:srgbClr val="FFFFFF"/>
                </a:solidFill>
                <a:latin typeface="Georgia"/>
                <a:cs typeface="Georgia"/>
              </a:rPr>
              <a:t>Retaliation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9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4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3689" y="6007607"/>
            <a:ext cx="348615" cy="23266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retaliation?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175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1754" y="1790025"/>
            <a:ext cx="1838325" cy="62699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Intimidation,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threats,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coercion,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against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individual</a:t>
            </a:r>
            <a:endParaRPr sz="1600">
              <a:latin typeface="Arial"/>
              <a:cs typeface="Arial"/>
            </a:endParaRPr>
          </a:p>
          <a:p>
            <a:pPr marL="12700" marR="2032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purpose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interfering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privilege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secured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by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implementing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because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has </a:t>
            </a:r>
            <a:r>
              <a:rPr dirty="0" sz="1600">
                <a:latin typeface="Arial"/>
                <a:cs typeface="Arial"/>
              </a:rPr>
              <a:t>made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testified,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assisted,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5">
                <a:latin typeface="Arial"/>
                <a:cs typeface="Arial"/>
              </a:rPr>
              <a:t> or </a:t>
            </a:r>
            <a:r>
              <a:rPr dirty="0" sz="1600">
                <a:latin typeface="Arial"/>
                <a:cs typeface="Arial"/>
              </a:rPr>
              <a:t>refused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manner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proceeding,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institution’s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4584929"/>
            <a:ext cx="348615" cy="368807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retaliation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require</a:t>
            </a:r>
            <a:r>
              <a:rPr dirty="0" sz="2200" spc="-7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intent?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7324" y="2252352"/>
            <a:ext cx="1285875" cy="38849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r" marL="136525" marR="12890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36525" algn="l"/>
              </a:tabLst>
            </a:pPr>
            <a:r>
              <a:rPr dirty="0" sz="1600">
                <a:latin typeface="Arial"/>
                <a:cs typeface="Arial"/>
              </a:rPr>
              <a:t>“[F]or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purpose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interfering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any</a:t>
            </a:r>
            <a:endParaRPr sz="1600">
              <a:latin typeface="Arial"/>
              <a:cs typeface="Arial"/>
            </a:endParaRPr>
          </a:p>
          <a:p>
            <a:pPr algn="r" marR="15303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right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privilege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secured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.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.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.”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Requires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subjective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mind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 spc="-10">
                <a:latin typeface="Arial"/>
                <a:cs typeface="Arial"/>
              </a:rPr>
              <a:t>respondent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318869" y="6868882"/>
            <a:ext cx="1459865" cy="1240155"/>
          </a:xfrm>
          <a:custGeom>
            <a:avLst/>
            <a:gdLst/>
            <a:ahLst/>
            <a:cxnLst/>
            <a:rect l="l" t="t" r="r" b="b"/>
            <a:pathLst>
              <a:path w="1459864" h="1240154">
                <a:moveTo>
                  <a:pt x="598378" y="406369"/>
                </a:moveTo>
                <a:lnTo>
                  <a:pt x="598378" y="568643"/>
                </a:lnTo>
                <a:lnTo>
                  <a:pt x="608013" y="617531"/>
                </a:lnTo>
                <a:lnTo>
                  <a:pt x="634408" y="657530"/>
                </a:lnTo>
                <a:lnTo>
                  <a:pt x="673802" y="684537"/>
                </a:lnTo>
                <a:lnTo>
                  <a:pt x="722432" y="694452"/>
                </a:lnTo>
                <a:lnTo>
                  <a:pt x="857432" y="694452"/>
                </a:lnTo>
                <a:lnTo>
                  <a:pt x="857432" y="776500"/>
                </a:lnTo>
                <a:lnTo>
                  <a:pt x="749797" y="776500"/>
                </a:lnTo>
                <a:lnTo>
                  <a:pt x="719467" y="776643"/>
                </a:lnTo>
                <a:lnTo>
                  <a:pt x="657440" y="786500"/>
                </a:lnTo>
                <a:lnTo>
                  <a:pt x="618160" y="814676"/>
                </a:lnTo>
                <a:lnTo>
                  <a:pt x="583783" y="856726"/>
                </a:lnTo>
                <a:lnTo>
                  <a:pt x="576572" y="867609"/>
                </a:lnTo>
                <a:lnTo>
                  <a:pt x="568505" y="878150"/>
                </a:lnTo>
                <a:lnTo>
                  <a:pt x="537035" y="903904"/>
                </a:lnTo>
                <a:lnTo>
                  <a:pt x="523581" y="909602"/>
                </a:lnTo>
                <a:lnTo>
                  <a:pt x="518051" y="892907"/>
                </a:lnTo>
                <a:lnTo>
                  <a:pt x="514915" y="875871"/>
                </a:lnTo>
                <a:lnTo>
                  <a:pt x="513832" y="858834"/>
                </a:lnTo>
                <a:lnTo>
                  <a:pt x="514459" y="842140"/>
                </a:lnTo>
                <a:lnTo>
                  <a:pt x="513148" y="834390"/>
                </a:lnTo>
                <a:lnTo>
                  <a:pt x="509442" y="828009"/>
                </a:lnTo>
                <a:lnTo>
                  <a:pt x="503684" y="823679"/>
                </a:lnTo>
                <a:lnTo>
                  <a:pt x="496216" y="822083"/>
                </a:lnTo>
                <a:lnTo>
                  <a:pt x="488405" y="822311"/>
                </a:lnTo>
                <a:lnTo>
                  <a:pt x="481621" y="825274"/>
                </a:lnTo>
                <a:lnTo>
                  <a:pt x="476205" y="830288"/>
                </a:lnTo>
                <a:lnTo>
                  <a:pt x="472500" y="836670"/>
                </a:lnTo>
                <a:lnTo>
                  <a:pt x="471103" y="857467"/>
                </a:lnTo>
                <a:lnTo>
                  <a:pt x="472272" y="878606"/>
                </a:lnTo>
                <a:lnTo>
                  <a:pt x="475835" y="899745"/>
                </a:lnTo>
                <a:lnTo>
                  <a:pt x="481621" y="920542"/>
                </a:lnTo>
                <a:lnTo>
                  <a:pt x="477973" y="920542"/>
                </a:lnTo>
                <a:lnTo>
                  <a:pt x="474324" y="920542"/>
                </a:lnTo>
                <a:lnTo>
                  <a:pt x="472500" y="922365"/>
                </a:lnTo>
                <a:lnTo>
                  <a:pt x="460185" y="922792"/>
                </a:lnTo>
                <a:lnTo>
                  <a:pt x="398329" y="902223"/>
                </a:lnTo>
                <a:lnTo>
                  <a:pt x="366290" y="857153"/>
                </a:lnTo>
                <a:lnTo>
                  <a:pt x="352094" y="818437"/>
                </a:lnTo>
                <a:lnTo>
                  <a:pt x="350270" y="809320"/>
                </a:lnTo>
                <a:lnTo>
                  <a:pt x="348445" y="803850"/>
                </a:lnTo>
                <a:lnTo>
                  <a:pt x="348445" y="802027"/>
                </a:lnTo>
                <a:lnTo>
                  <a:pt x="350270" y="792910"/>
                </a:lnTo>
                <a:lnTo>
                  <a:pt x="352094" y="785617"/>
                </a:lnTo>
                <a:lnTo>
                  <a:pt x="353918" y="778324"/>
                </a:lnTo>
                <a:lnTo>
                  <a:pt x="355743" y="769207"/>
                </a:lnTo>
                <a:lnTo>
                  <a:pt x="357567" y="758267"/>
                </a:lnTo>
                <a:lnTo>
                  <a:pt x="374927" y="746330"/>
                </a:lnTo>
                <a:lnTo>
                  <a:pt x="393826" y="737983"/>
                </a:lnTo>
                <a:lnTo>
                  <a:pt x="413751" y="733396"/>
                </a:lnTo>
                <a:lnTo>
                  <a:pt x="434189" y="732741"/>
                </a:lnTo>
                <a:lnTo>
                  <a:pt x="454285" y="736131"/>
                </a:lnTo>
                <a:lnTo>
                  <a:pt x="473184" y="743453"/>
                </a:lnTo>
                <a:lnTo>
                  <a:pt x="490372" y="754535"/>
                </a:lnTo>
                <a:lnTo>
                  <a:pt x="505337" y="769207"/>
                </a:lnTo>
                <a:lnTo>
                  <a:pt x="511694" y="773595"/>
                </a:lnTo>
                <a:lnTo>
                  <a:pt x="519248" y="775589"/>
                </a:lnTo>
                <a:lnTo>
                  <a:pt x="527144" y="774848"/>
                </a:lnTo>
                <a:lnTo>
                  <a:pt x="534527" y="771031"/>
                </a:lnTo>
                <a:lnTo>
                  <a:pt x="538916" y="764962"/>
                </a:lnTo>
                <a:lnTo>
                  <a:pt x="540912" y="758040"/>
                </a:lnTo>
                <a:lnTo>
                  <a:pt x="540171" y="750775"/>
                </a:lnTo>
                <a:lnTo>
                  <a:pt x="508644" y="718810"/>
                </a:lnTo>
                <a:lnTo>
                  <a:pt x="498040" y="712685"/>
                </a:lnTo>
                <a:lnTo>
                  <a:pt x="498040" y="710861"/>
                </a:lnTo>
                <a:lnTo>
                  <a:pt x="488462" y="664823"/>
                </a:lnTo>
                <a:lnTo>
                  <a:pt x="470675" y="621519"/>
                </a:lnTo>
                <a:lnTo>
                  <a:pt x="467027" y="617873"/>
                </a:lnTo>
                <a:lnTo>
                  <a:pt x="463378" y="614226"/>
                </a:lnTo>
                <a:lnTo>
                  <a:pt x="457905" y="612403"/>
                </a:lnTo>
                <a:lnTo>
                  <a:pt x="452432" y="610580"/>
                </a:lnTo>
                <a:lnTo>
                  <a:pt x="446959" y="612403"/>
                </a:lnTo>
                <a:lnTo>
                  <a:pt x="443310" y="616049"/>
                </a:lnTo>
                <a:lnTo>
                  <a:pt x="437837" y="622118"/>
                </a:lnTo>
                <a:lnTo>
                  <a:pt x="435101" y="629041"/>
                </a:lnTo>
                <a:lnTo>
                  <a:pt x="435101" y="636305"/>
                </a:lnTo>
                <a:lnTo>
                  <a:pt x="437837" y="643399"/>
                </a:lnTo>
                <a:lnTo>
                  <a:pt x="444280" y="655763"/>
                </a:lnTo>
                <a:lnTo>
                  <a:pt x="449695" y="668470"/>
                </a:lnTo>
                <a:lnTo>
                  <a:pt x="453743" y="681859"/>
                </a:lnTo>
                <a:lnTo>
                  <a:pt x="456081" y="696275"/>
                </a:lnTo>
                <a:lnTo>
                  <a:pt x="450608" y="694452"/>
                </a:lnTo>
                <a:lnTo>
                  <a:pt x="443310" y="692628"/>
                </a:lnTo>
                <a:lnTo>
                  <a:pt x="437837" y="692628"/>
                </a:lnTo>
                <a:lnTo>
                  <a:pt x="420107" y="692286"/>
                </a:lnTo>
                <a:lnTo>
                  <a:pt x="402719" y="693996"/>
                </a:lnTo>
                <a:lnTo>
                  <a:pt x="386015" y="697756"/>
                </a:lnTo>
                <a:lnTo>
                  <a:pt x="370337" y="703568"/>
                </a:lnTo>
                <a:lnTo>
                  <a:pt x="371677" y="692628"/>
                </a:lnTo>
                <a:lnTo>
                  <a:pt x="372846" y="681689"/>
                </a:lnTo>
                <a:lnTo>
                  <a:pt x="373672" y="670749"/>
                </a:lnTo>
                <a:lnTo>
                  <a:pt x="373986" y="659809"/>
                </a:lnTo>
                <a:lnTo>
                  <a:pt x="373672" y="650236"/>
                </a:lnTo>
                <a:lnTo>
                  <a:pt x="372846" y="640664"/>
                </a:lnTo>
                <a:lnTo>
                  <a:pt x="371677" y="631092"/>
                </a:lnTo>
                <a:lnTo>
                  <a:pt x="370337" y="621519"/>
                </a:lnTo>
                <a:lnTo>
                  <a:pt x="390490" y="602403"/>
                </a:lnTo>
                <a:lnTo>
                  <a:pt x="407052" y="580723"/>
                </a:lnTo>
                <a:lnTo>
                  <a:pt x="419851" y="556650"/>
                </a:lnTo>
                <a:lnTo>
                  <a:pt x="428716" y="530354"/>
                </a:lnTo>
                <a:lnTo>
                  <a:pt x="448071" y="496110"/>
                </a:lnTo>
                <a:lnTo>
                  <a:pt x="471359" y="466994"/>
                </a:lnTo>
                <a:lnTo>
                  <a:pt x="499779" y="446767"/>
                </a:lnTo>
                <a:lnTo>
                  <a:pt x="534527" y="439189"/>
                </a:lnTo>
                <a:lnTo>
                  <a:pt x="541824" y="439189"/>
                </a:lnTo>
                <a:lnTo>
                  <a:pt x="550946" y="435542"/>
                </a:lnTo>
                <a:lnTo>
                  <a:pt x="554594" y="430072"/>
                </a:lnTo>
                <a:lnTo>
                  <a:pt x="558243" y="422779"/>
                </a:lnTo>
                <a:lnTo>
                  <a:pt x="558243" y="415486"/>
                </a:lnTo>
                <a:lnTo>
                  <a:pt x="554594" y="408192"/>
                </a:lnTo>
                <a:lnTo>
                  <a:pt x="550946" y="400899"/>
                </a:lnTo>
                <a:lnTo>
                  <a:pt x="541824" y="397253"/>
                </a:lnTo>
                <a:lnTo>
                  <a:pt x="534527" y="399076"/>
                </a:lnTo>
                <a:lnTo>
                  <a:pt x="505252" y="402409"/>
                </a:lnTo>
                <a:lnTo>
                  <a:pt x="478201" y="412067"/>
                </a:lnTo>
                <a:lnTo>
                  <a:pt x="454228" y="427537"/>
                </a:lnTo>
                <a:lnTo>
                  <a:pt x="434189" y="448305"/>
                </a:lnTo>
                <a:lnTo>
                  <a:pt x="430854" y="429873"/>
                </a:lnTo>
                <a:lnTo>
                  <a:pt x="401351" y="384489"/>
                </a:lnTo>
                <a:lnTo>
                  <a:pt x="386072" y="379931"/>
                </a:lnTo>
                <a:lnTo>
                  <a:pt x="378518" y="381925"/>
                </a:lnTo>
                <a:lnTo>
                  <a:pt x="372162" y="386313"/>
                </a:lnTo>
                <a:lnTo>
                  <a:pt x="368342" y="393691"/>
                </a:lnTo>
                <a:lnTo>
                  <a:pt x="367601" y="401583"/>
                </a:lnTo>
                <a:lnTo>
                  <a:pt x="369596" y="409133"/>
                </a:lnTo>
                <a:lnTo>
                  <a:pt x="373986" y="415486"/>
                </a:lnTo>
                <a:lnTo>
                  <a:pt x="381711" y="425001"/>
                </a:lnTo>
                <a:lnTo>
                  <a:pt x="387896" y="439644"/>
                </a:lnTo>
                <a:lnTo>
                  <a:pt x="391688" y="459074"/>
                </a:lnTo>
                <a:lnTo>
                  <a:pt x="392229" y="482948"/>
                </a:lnTo>
                <a:lnTo>
                  <a:pt x="389892" y="508788"/>
                </a:lnTo>
                <a:lnTo>
                  <a:pt x="383108" y="533773"/>
                </a:lnTo>
                <a:lnTo>
                  <a:pt x="372219" y="557048"/>
                </a:lnTo>
                <a:lnTo>
                  <a:pt x="357567" y="577760"/>
                </a:lnTo>
                <a:lnTo>
                  <a:pt x="346336" y="556650"/>
                </a:lnTo>
                <a:lnTo>
                  <a:pt x="332027" y="537419"/>
                </a:lnTo>
                <a:lnTo>
                  <a:pt x="314981" y="520582"/>
                </a:lnTo>
                <a:lnTo>
                  <a:pt x="295540" y="506651"/>
                </a:lnTo>
                <a:lnTo>
                  <a:pt x="288157" y="504201"/>
                </a:lnTo>
                <a:lnTo>
                  <a:pt x="280261" y="504828"/>
                </a:lnTo>
                <a:lnTo>
                  <a:pt x="272708" y="508189"/>
                </a:lnTo>
                <a:lnTo>
                  <a:pt x="266351" y="513944"/>
                </a:lnTo>
                <a:lnTo>
                  <a:pt x="263899" y="521294"/>
                </a:lnTo>
                <a:lnTo>
                  <a:pt x="264527" y="528987"/>
                </a:lnTo>
                <a:lnTo>
                  <a:pt x="267890" y="535995"/>
                </a:lnTo>
                <a:lnTo>
                  <a:pt x="273648" y="541294"/>
                </a:lnTo>
                <a:lnTo>
                  <a:pt x="302750" y="564078"/>
                </a:lnTo>
                <a:lnTo>
                  <a:pt x="322131" y="595351"/>
                </a:lnTo>
                <a:lnTo>
                  <a:pt x="331705" y="635289"/>
                </a:lnTo>
                <a:lnTo>
                  <a:pt x="331384" y="684066"/>
                </a:lnTo>
                <a:lnTo>
                  <a:pt x="321081" y="741858"/>
                </a:lnTo>
                <a:lnTo>
                  <a:pt x="304149" y="726502"/>
                </a:lnTo>
                <a:lnTo>
                  <a:pt x="284138" y="716103"/>
                </a:lnTo>
                <a:lnTo>
                  <a:pt x="262075" y="710833"/>
                </a:lnTo>
                <a:lnTo>
                  <a:pt x="238986" y="710861"/>
                </a:lnTo>
                <a:lnTo>
                  <a:pt x="231689" y="710861"/>
                </a:lnTo>
                <a:lnTo>
                  <a:pt x="224391" y="714508"/>
                </a:lnTo>
                <a:lnTo>
                  <a:pt x="220743" y="721801"/>
                </a:lnTo>
                <a:lnTo>
                  <a:pt x="217094" y="729094"/>
                </a:lnTo>
                <a:lnTo>
                  <a:pt x="217094" y="736388"/>
                </a:lnTo>
                <a:lnTo>
                  <a:pt x="222567" y="743681"/>
                </a:lnTo>
                <a:lnTo>
                  <a:pt x="226216" y="750974"/>
                </a:lnTo>
                <a:lnTo>
                  <a:pt x="235337" y="752797"/>
                </a:lnTo>
                <a:lnTo>
                  <a:pt x="242635" y="752797"/>
                </a:lnTo>
                <a:lnTo>
                  <a:pt x="271681" y="756387"/>
                </a:lnTo>
                <a:lnTo>
                  <a:pt x="302410" y="790232"/>
                </a:lnTo>
                <a:lnTo>
                  <a:pt x="315608" y="831200"/>
                </a:lnTo>
                <a:lnTo>
                  <a:pt x="317432" y="836670"/>
                </a:lnTo>
                <a:lnTo>
                  <a:pt x="284138" y="861512"/>
                </a:lnTo>
                <a:lnTo>
                  <a:pt x="264527" y="898662"/>
                </a:lnTo>
                <a:lnTo>
                  <a:pt x="262702" y="905955"/>
                </a:lnTo>
                <a:lnTo>
                  <a:pt x="264527" y="913249"/>
                </a:lnTo>
                <a:lnTo>
                  <a:pt x="270000" y="918718"/>
                </a:lnTo>
                <a:lnTo>
                  <a:pt x="275473" y="924188"/>
                </a:lnTo>
                <a:lnTo>
                  <a:pt x="282770" y="926012"/>
                </a:lnTo>
                <a:lnTo>
                  <a:pt x="291891" y="924188"/>
                </a:lnTo>
                <a:lnTo>
                  <a:pt x="299189" y="922365"/>
                </a:lnTo>
                <a:lnTo>
                  <a:pt x="304662" y="916895"/>
                </a:lnTo>
                <a:lnTo>
                  <a:pt x="306486" y="907779"/>
                </a:lnTo>
                <a:lnTo>
                  <a:pt x="310505" y="897523"/>
                </a:lnTo>
                <a:lnTo>
                  <a:pt x="316748" y="888634"/>
                </a:lnTo>
                <a:lnTo>
                  <a:pt x="324701" y="881113"/>
                </a:lnTo>
                <a:lnTo>
                  <a:pt x="333851" y="874959"/>
                </a:lnTo>
                <a:lnTo>
                  <a:pt x="335675" y="874959"/>
                </a:lnTo>
                <a:lnTo>
                  <a:pt x="348930" y="899460"/>
                </a:lnTo>
                <a:lnTo>
                  <a:pt x="366461" y="920542"/>
                </a:lnTo>
                <a:lnTo>
                  <a:pt x="412297" y="949715"/>
                </a:lnTo>
                <a:lnTo>
                  <a:pt x="437837" y="955185"/>
                </a:lnTo>
                <a:lnTo>
                  <a:pt x="434189" y="958831"/>
                </a:lnTo>
                <a:lnTo>
                  <a:pt x="430540" y="962478"/>
                </a:lnTo>
                <a:lnTo>
                  <a:pt x="425067" y="964301"/>
                </a:lnTo>
                <a:lnTo>
                  <a:pt x="413523" y="969401"/>
                </a:lnTo>
                <a:lnTo>
                  <a:pt x="401123" y="973646"/>
                </a:lnTo>
                <a:lnTo>
                  <a:pt x="388381" y="976865"/>
                </a:lnTo>
                <a:lnTo>
                  <a:pt x="375810" y="978888"/>
                </a:lnTo>
                <a:lnTo>
                  <a:pt x="368513" y="980711"/>
                </a:lnTo>
                <a:lnTo>
                  <a:pt x="361216" y="986181"/>
                </a:lnTo>
                <a:lnTo>
                  <a:pt x="359391" y="991651"/>
                </a:lnTo>
                <a:lnTo>
                  <a:pt x="355743" y="998944"/>
                </a:lnTo>
                <a:lnTo>
                  <a:pt x="357567" y="1006237"/>
                </a:lnTo>
                <a:lnTo>
                  <a:pt x="363040" y="1011707"/>
                </a:lnTo>
                <a:lnTo>
                  <a:pt x="368513" y="1017177"/>
                </a:lnTo>
                <a:lnTo>
                  <a:pt x="375810" y="1020824"/>
                </a:lnTo>
                <a:lnTo>
                  <a:pt x="383108" y="1017177"/>
                </a:lnTo>
                <a:lnTo>
                  <a:pt x="399185" y="1014043"/>
                </a:lnTo>
                <a:lnTo>
                  <a:pt x="443310" y="997121"/>
                </a:lnTo>
                <a:lnTo>
                  <a:pt x="477431" y="965583"/>
                </a:lnTo>
                <a:lnTo>
                  <a:pt x="485270" y="951538"/>
                </a:lnTo>
                <a:lnTo>
                  <a:pt x="504397" y="948860"/>
                </a:lnTo>
                <a:lnTo>
                  <a:pt x="523353" y="943789"/>
                </a:lnTo>
                <a:lnTo>
                  <a:pt x="541966" y="936667"/>
                </a:lnTo>
                <a:lnTo>
                  <a:pt x="560067" y="927835"/>
                </a:lnTo>
                <a:lnTo>
                  <a:pt x="571726" y="938063"/>
                </a:lnTo>
                <a:lnTo>
                  <a:pt x="582187" y="949487"/>
                </a:lnTo>
                <a:lnTo>
                  <a:pt x="591622" y="961937"/>
                </a:lnTo>
                <a:lnTo>
                  <a:pt x="600202" y="975241"/>
                </a:lnTo>
                <a:lnTo>
                  <a:pt x="603851" y="980711"/>
                </a:lnTo>
                <a:lnTo>
                  <a:pt x="611148" y="984358"/>
                </a:lnTo>
                <a:lnTo>
                  <a:pt x="618446" y="986181"/>
                </a:lnTo>
                <a:lnTo>
                  <a:pt x="625743" y="986181"/>
                </a:lnTo>
                <a:lnTo>
                  <a:pt x="633040" y="982534"/>
                </a:lnTo>
                <a:lnTo>
                  <a:pt x="636689" y="975241"/>
                </a:lnTo>
                <a:lnTo>
                  <a:pt x="640337" y="967948"/>
                </a:lnTo>
                <a:lnTo>
                  <a:pt x="640337" y="960655"/>
                </a:lnTo>
                <a:lnTo>
                  <a:pt x="634864" y="955185"/>
                </a:lnTo>
                <a:lnTo>
                  <a:pt x="625230" y="941852"/>
                </a:lnTo>
                <a:lnTo>
                  <a:pt x="615253" y="929202"/>
                </a:lnTo>
                <a:lnTo>
                  <a:pt x="604592" y="917237"/>
                </a:lnTo>
                <a:lnTo>
                  <a:pt x="592905" y="905955"/>
                </a:lnTo>
                <a:lnTo>
                  <a:pt x="599433" y="897750"/>
                </a:lnTo>
                <a:lnTo>
                  <a:pt x="605447" y="889546"/>
                </a:lnTo>
                <a:lnTo>
                  <a:pt x="611120" y="881341"/>
                </a:lnTo>
                <a:lnTo>
                  <a:pt x="616621" y="873136"/>
                </a:lnTo>
                <a:lnTo>
                  <a:pt x="625201" y="860088"/>
                </a:lnTo>
                <a:lnTo>
                  <a:pt x="634636" y="848065"/>
                </a:lnTo>
                <a:lnTo>
                  <a:pt x="674857" y="816243"/>
                </a:lnTo>
                <a:lnTo>
                  <a:pt x="722689" y="809576"/>
                </a:lnTo>
                <a:lnTo>
                  <a:pt x="747973" y="809320"/>
                </a:lnTo>
                <a:lnTo>
                  <a:pt x="857432" y="809320"/>
                </a:lnTo>
                <a:lnTo>
                  <a:pt x="857432" y="893192"/>
                </a:lnTo>
                <a:lnTo>
                  <a:pt x="778188" y="903562"/>
                </a:lnTo>
                <a:lnTo>
                  <a:pt x="735202" y="926923"/>
                </a:lnTo>
                <a:lnTo>
                  <a:pt x="716845" y="951652"/>
                </a:lnTo>
                <a:lnTo>
                  <a:pt x="711486" y="966124"/>
                </a:lnTo>
                <a:lnTo>
                  <a:pt x="700084" y="993303"/>
                </a:lnTo>
                <a:lnTo>
                  <a:pt x="676368" y="1027661"/>
                </a:lnTo>
                <a:lnTo>
                  <a:pt x="639653" y="1059968"/>
                </a:lnTo>
                <a:lnTo>
                  <a:pt x="589256" y="1080993"/>
                </a:lnTo>
                <a:lnTo>
                  <a:pt x="585608" y="1082816"/>
                </a:lnTo>
                <a:lnTo>
                  <a:pt x="580135" y="1082816"/>
                </a:lnTo>
                <a:lnTo>
                  <a:pt x="576486" y="1082816"/>
                </a:lnTo>
                <a:lnTo>
                  <a:pt x="541111" y="1099910"/>
                </a:lnTo>
                <a:lnTo>
                  <a:pt x="502829" y="1104696"/>
                </a:lnTo>
                <a:lnTo>
                  <a:pt x="464889" y="1097175"/>
                </a:lnTo>
                <a:lnTo>
                  <a:pt x="430540" y="1077346"/>
                </a:lnTo>
                <a:lnTo>
                  <a:pt x="420962" y="1079739"/>
                </a:lnTo>
                <a:lnTo>
                  <a:pt x="411385" y="1081449"/>
                </a:lnTo>
                <a:lnTo>
                  <a:pt x="401807" y="1082474"/>
                </a:lnTo>
                <a:lnTo>
                  <a:pt x="392229" y="1082816"/>
                </a:lnTo>
                <a:lnTo>
                  <a:pt x="350327" y="1075352"/>
                </a:lnTo>
                <a:lnTo>
                  <a:pt x="314239" y="1054555"/>
                </a:lnTo>
                <a:lnTo>
                  <a:pt x="287046" y="1022818"/>
                </a:lnTo>
                <a:lnTo>
                  <a:pt x="271824" y="982534"/>
                </a:lnTo>
                <a:lnTo>
                  <a:pt x="236905" y="963760"/>
                </a:lnTo>
                <a:lnTo>
                  <a:pt x="210025" y="936268"/>
                </a:lnTo>
                <a:lnTo>
                  <a:pt x="193064" y="902280"/>
                </a:lnTo>
                <a:lnTo>
                  <a:pt x="187905" y="864019"/>
                </a:lnTo>
                <a:lnTo>
                  <a:pt x="188218" y="856897"/>
                </a:lnTo>
                <a:lnTo>
                  <a:pt x="189045" y="849433"/>
                </a:lnTo>
                <a:lnTo>
                  <a:pt x="190214" y="841969"/>
                </a:lnTo>
                <a:lnTo>
                  <a:pt x="191554" y="834846"/>
                </a:lnTo>
                <a:lnTo>
                  <a:pt x="174451" y="816813"/>
                </a:lnTo>
                <a:lnTo>
                  <a:pt x="161452" y="795873"/>
                </a:lnTo>
                <a:lnTo>
                  <a:pt x="152559" y="772540"/>
                </a:lnTo>
                <a:lnTo>
                  <a:pt x="147770" y="747328"/>
                </a:lnTo>
                <a:lnTo>
                  <a:pt x="148796" y="721773"/>
                </a:lnTo>
                <a:lnTo>
                  <a:pt x="154611" y="697415"/>
                </a:lnTo>
                <a:lnTo>
                  <a:pt x="165215" y="674766"/>
                </a:lnTo>
                <a:lnTo>
                  <a:pt x="180608" y="654339"/>
                </a:lnTo>
                <a:lnTo>
                  <a:pt x="167267" y="628528"/>
                </a:lnTo>
                <a:lnTo>
                  <a:pt x="160084" y="601007"/>
                </a:lnTo>
                <a:lnTo>
                  <a:pt x="159058" y="572803"/>
                </a:lnTo>
                <a:lnTo>
                  <a:pt x="164189" y="544940"/>
                </a:lnTo>
                <a:lnTo>
                  <a:pt x="175648" y="518047"/>
                </a:lnTo>
                <a:lnTo>
                  <a:pt x="192922" y="495255"/>
                </a:lnTo>
                <a:lnTo>
                  <a:pt x="214985" y="477250"/>
                </a:lnTo>
                <a:lnTo>
                  <a:pt x="240810" y="464715"/>
                </a:lnTo>
                <a:lnTo>
                  <a:pt x="240810" y="457422"/>
                </a:lnTo>
                <a:lnTo>
                  <a:pt x="250445" y="408791"/>
                </a:lnTo>
                <a:lnTo>
                  <a:pt x="276841" y="369219"/>
                </a:lnTo>
                <a:lnTo>
                  <a:pt x="316235" y="342297"/>
                </a:lnTo>
                <a:lnTo>
                  <a:pt x="364864" y="331614"/>
                </a:lnTo>
                <a:lnTo>
                  <a:pt x="370337" y="331614"/>
                </a:lnTo>
                <a:lnTo>
                  <a:pt x="391916" y="303723"/>
                </a:lnTo>
                <a:lnTo>
                  <a:pt x="419822" y="283524"/>
                </a:lnTo>
                <a:lnTo>
                  <a:pt x="452175" y="271872"/>
                </a:lnTo>
                <a:lnTo>
                  <a:pt x="487094" y="269621"/>
                </a:lnTo>
                <a:lnTo>
                  <a:pt x="531676" y="287911"/>
                </a:lnTo>
                <a:lnTo>
                  <a:pt x="567364" y="318850"/>
                </a:lnTo>
                <a:lnTo>
                  <a:pt x="590739" y="359362"/>
                </a:lnTo>
                <a:lnTo>
                  <a:pt x="598378" y="406369"/>
                </a:lnTo>
                <a:close/>
              </a:path>
              <a:path w="1459864" h="1240154">
                <a:moveTo>
                  <a:pt x="789932" y="18005"/>
                </a:moveTo>
                <a:lnTo>
                  <a:pt x="572837" y="143813"/>
                </a:lnTo>
                <a:lnTo>
                  <a:pt x="565540" y="143813"/>
                </a:lnTo>
                <a:lnTo>
                  <a:pt x="515681" y="144247"/>
                </a:lnTo>
                <a:lnTo>
                  <a:pt x="466613" y="149106"/>
                </a:lnTo>
                <a:lnTo>
                  <a:pt x="418596" y="158257"/>
                </a:lnTo>
                <a:lnTo>
                  <a:pt x="371891" y="171568"/>
                </a:lnTo>
                <a:lnTo>
                  <a:pt x="326757" y="188905"/>
                </a:lnTo>
                <a:lnTo>
                  <a:pt x="283454" y="210136"/>
                </a:lnTo>
                <a:lnTo>
                  <a:pt x="242241" y="235127"/>
                </a:lnTo>
                <a:lnTo>
                  <a:pt x="203378" y="263746"/>
                </a:lnTo>
                <a:lnTo>
                  <a:pt x="167125" y="295860"/>
                </a:lnTo>
                <a:lnTo>
                  <a:pt x="133741" y="331335"/>
                </a:lnTo>
                <a:lnTo>
                  <a:pt x="103487" y="370039"/>
                </a:lnTo>
                <a:lnTo>
                  <a:pt x="76621" y="411839"/>
                </a:lnTo>
                <a:lnTo>
                  <a:pt x="53209" y="455932"/>
                </a:lnTo>
                <a:lnTo>
                  <a:pt x="34054" y="501417"/>
                </a:lnTo>
                <a:lnTo>
                  <a:pt x="19155" y="548017"/>
                </a:lnTo>
                <a:lnTo>
                  <a:pt x="8513" y="595453"/>
                </a:lnTo>
                <a:lnTo>
                  <a:pt x="2128" y="643445"/>
                </a:lnTo>
                <a:lnTo>
                  <a:pt x="0" y="691717"/>
                </a:lnTo>
                <a:lnTo>
                  <a:pt x="2128" y="739988"/>
                </a:lnTo>
                <a:lnTo>
                  <a:pt x="8513" y="787981"/>
                </a:lnTo>
                <a:lnTo>
                  <a:pt x="19155" y="835416"/>
                </a:lnTo>
                <a:lnTo>
                  <a:pt x="34054" y="882016"/>
                </a:lnTo>
                <a:lnTo>
                  <a:pt x="53209" y="927502"/>
                </a:lnTo>
                <a:lnTo>
                  <a:pt x="76621" y="971594"/>
                </a:lnTo>
                <a:lnTo>
                  <a:pt x="103487" y="1013394"/>
                </a:lnTo>
                <a:lnTo>
                  <a:pt x="133741" y="1052098"/>
                </a:lnTo>
                <a:lnTo>
                  <a:pt x="167125" y="1087574"/>
                </a:lnTo>
                <a:lnTo>
                  <a:pt x="203378" y="1119687"/>
                </a:lnTo>
                <a:lnTo>
                  <a:pt x="242241" y="1148306"/>
                </a:lnTo>
                <a:lnTo>
                  <a:pt x="283454" y="1173298"/>
                </a:lnTo>
                <a:lnTo>
                  <a:pt x="326757" y="1194529"/>
                </a:lnTo>
                <a:lnTo>
                  <a:pt x="371891" y="1211866"/>
                </a:lnTo>
                <a:lnTo>
                  <a:pt x="418596" y="1225177"/>
                </a:lnTo>
                <a:lnTo>
                  <a:pt x="466613" y="1234328"/>
                </a:lnTo>
                <a:lnTo>
                  <a:pt x="515681" y="1239187"/>
                </a:lnTo>
                <a:lnTo>
                  <a:pt x="565540" y="1239621"/>
                </a:lnTo>
                <a:lnTo>
                  <a:pt x="616663" y="1237289"/>
                </a:lnTo>
                <a:lnTo>
                  <a:pt x="666943" y="1230373"/>
                </a:lnTo>
                <a:lnTo>
                  <a:pt x="716085" y="1218993"/>
                </a:lnTo>
                <a:lnTo>
                  <a:pt x="763793" y="1203271"/>
                </a:lnTo>
                <a:lnTo>
                  <a:pt x="809772" y="1183326"/>
                </a:lnTo>
                <a:lnTo>
                  <a:pt x="853725" y="1159278"/>
                </a:lnTo>
                <a:lnTo>
                  <a:pt x="895358" y="1131249"/>
                </a:lnTo>
                <a:lnTo>
                  <a:pt x="934375" y="1099357"/>
                </a:lnTo>
                <a:lnTo>
                  <a:pt x="970480" y="1063724"/>
                </a:lnTo>
                <a:lnTo>
                  <a:pt x="1003378" y="1024470"/>
                </a:lnTo>
                <a:lnTo>
                  <a:pt x="1459459" y="1024470"/>
                </a:lnTo>
                <a:lnTo>
                  <a:pt x="1459459" y="448305"/>
                </a:lnTo>
                <a:lnTo>
                  <a:pt x="1242364" y="448305"/>
                </a:lnTo>
                <a:lnTo>
                  <a:pt x="1242364" y="358963"/>
                </a:lnTo>
                <a:lnTo>
                  <a:pt x="1238288" y="316058"/>
                </a:lnTo>
                <a:lnTo>
                  <a:pt x="1226174" y="275547"/>
                </a:lnTo>
                <a:lnTo>
                  <a:pt x="1206192" y="238454"/>
                </a:lnTo>
                <a:lnTo>
                  <a:pt x="1178513" y="205805"/>
                </a:lnTo>
                <a:lnTo>
                  <a:pt x="1145590" y="179196"/>
                </a:lnTo>
                <a:lnTo>
                  <a:pt x="1108049" y="159767"/>
                </a:lnTo>
                <a:lnTo>
                  <a:pt x="1067429" y="147858"/>
                </a:lnTo>
                <a:lnTo>
                  <a:pt x="1025270" y="143813"/>
                </a:lnTo>
                <a:lnTo>
                  <a:pt x="915810" y="143813"/>
                </a:lnTo>
                <a:lnTo>
                  <a:pt x="915810" y="63587"/>
                </a:lnTo>
                <a:lnTo>
                  <a:pt x="904095" y="30312"/>
                </a:lnTo>
                <a:lnTo>
                  <a:pt x="876815" y="6609"/>
                </a:lnTo>
                <a:lnTo>
                  <a:pt x="837564" y="0"/>
                </a:lnTo>
                <a:lnTo>
                  <a:pt x="789932" y="18005"/>
                </a:lnTo>
                <a:close/>
              </a:path>
            </a:pathLst>
          </a:custGeom>
          <a:ln w="20116">
            <a:solidFill>
              <a:srgbClr val="0295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129849" y="1800922"/>
            <a:ext cx="3306445" cy="65411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Retaliation?</a:t>
            </a:r>
            <a:endParaRPr sz="2200">
              <a:latin typeface="Georgia"/>
              <a:cs typeface="Georgia"/>
            </a:endParaRPr>
          </a:p>
          <a:p>
            <a:pPr marL="12700" marR="5080">
              <a:lnSpc>
                <a:spcPct val="130000"/>
              </a:lnSpc>
              <a:spcBef>
                <a:spcPts val="85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found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responsible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appear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where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testifies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encounter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entirely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consensual.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cannot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believes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threatened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deterred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Believing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“getting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away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rape,”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decides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Damon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for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underage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drinking,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though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never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referred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before.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10" name="object 10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385687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9" y="0"/>
                  </a:lnTo>
                  <a:lnTo>
                    <a:pt x="101349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9" y="30134"/>
                  </a:lnTo>
                  <a:lnTo>
                    <a:pt x="82919" y="226016"/>
                  </a:lnTo>
                  <a:lnTo>
                    <a:pt x="30152" y="226016"/>
                  </a:lnTo>
                  <a:lnTo>
                    <a:pt x="18433" y="228410"/>
                  </a:lnTo>
                  <a:lnTo>
                    <a:pt x="8860" y="234871"/>
                  </a:lnTo>
                  <a:lnTo>
                    <a:pt x="2395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5" y="584288"/>
                  </a:lnTo>
                  <a:lnTo>
                    <a:pt x="8860" y="593855"/>
                  </a:lnTo>
                  <a:lnTo>
                    <a:pt x="18433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2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3" y="241084"/>
                  </a:lnTo>
                  <a:lnTo>
                    <a:pt x="98003" y="21809"/>
                  </a:lnTo>
                  <a:lnTo>
                    <a:pt x="104749" y="15067"/>
                  </a:lnTo>
                  <a:lnTo>
                    <a:pt x="342151" y="15067"/>
                  </a:lnTo>
                  <a:lnTo>
                    <a:pt x="337953" y="8854"/>
                  </a:lnTo>
                  <a:lnTo>
                    <a:pt x="328380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4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3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2" y="587642"/>
                  </a:lnTo>
                  <a:lnTo>
                    <a:pt x="261499" y="584288"/>
                  </a:lnTo>
                  <a:lnTo>
                    <a:pt x="263894" y="572575"/>
                  </a:lnTo>
                  <a:lnTo>
                    <a:pt x="263894" y="527372"/>
                  </a:lnTo>
                  <a:lnTo>
                    <a:pt x="339275" y="527372"/>
                  </a:lnTo>
                  <a:lnTo>
                    <a:pt x="263894" y="452033"/>
                  </a:lnTo>
                  <a:lnTo>
                    <a:pt x="263894" y="376694"/>
                  </a:lnTo>
                  <a:close/>
                </a:path>
                <a:path w="422275" h="603250">
                  <a:moveTo>
                    <a:pt x="98003" y="241084"/>
                  </a:moveTo>
                  <a:lnTo>
                    <a:pt x="82927" y="241084"/>
                  </a:lnTo>
                  <a:lnTo>
                    <a:pt x="82927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60" y="374300"/>
                  </a:lnTo>
                  <a:lnTo>
                    <a:pt x="113079" y="376694"/>
                  </a:lnTo>
                  <a:lnTo>
                    <a:pt x="316660" y="376694"/>
                  </a:lnTo>
                  <a:lnTo>
                    <a:pt x="328380" y="374300"/>
                  </a:lnTo>
                  <a:lnTo>
                    <a:pt x="337953" y="367838"/>
                  </a:lnTo>
                  <a:lnTo>
                    <a:pt x="342151" y="361626"/>
                  </a:lnTo>
                  <a:lnTo>
                    <a:pt x="104749" y="361626"/>
                  </a:lnTo>
                  <a:lnTo>
                    <a:pt x="98003" y="354883"/>
                  </a:lnTo>
                  <a:lnTo>
                    <a:pt x="98003" y="241084"/>
                  </a:lnTo>
                  <a:close/>
                </a:path>
                <a:path w="422275" h="603250">
                  <a:moveTo>
                    <a:pt x="342151" y="15067"/>
                  </a:moveTo>
                  <a:lnTo>
                    <a:pt x="324990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5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1" y="361626"/>
                  </a:lnTo>
                  <a:lnTo>
                    <a:pt x="344418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8" y="18422"/>
                  </a:lnTo>
                  <a:lnTo>
                    <a:pt x="342151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34444" y="3531482"/>
            <a:ext cx="253365" cy="4807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engage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retaliation?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0545" y="1892150"/>
            <a:ext cx="887094" cy="644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always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referred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instances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underage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irrespective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outcome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case?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4574965"/>
            <a:ext cx="348615" cy="37592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peers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engage</a:t>
            </a:r>
            <a:r>
              <a:rPr dirty="0" sz="2200" spc="-14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retaliation?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8104" y="2074514"/>
            <a:ext cx="1602740" cy="38188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25">
                <a:latin typeface="Arial"/>
                <a:cs typeface="Arial"/>
              </a:rPr>
              <a:t>Yes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Complaints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retaliation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be </a:t>
            </a:r>
            <a:r>
              <a:rPr dirty="0" sz="1600">
                <a:latin typeface="Arial"/>
                <a:cs typeface="Arial"/>
              </a:rPr>
              <a:t>appropriate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consolidation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 </a:t>
            </a:r>
            <a:r>
              <a:rPr dirty="0" sz="1600">
                <a:latin typeface="Arial"/>
                <a:cs typeface="Arial"/>
              </a:rPr>
              <a:t>underlying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 spc="-10">
                <a:latin typeface="Arial"/>
                <a:cs typeface="Arial"/>
              </a:rPr>
              <a:t>sex-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10">
                <a:latin typeface="Arial"/>
                <a:cs typeface="Arial"/>
              </a:rPr>
              <a:t> harassment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79405" y="6499378"/>
            <a:ext cx="1075055" cy="1310640"/>
            <a:chOff x="3479405" y="6499378"/>
            <a:chExt cx="1075055" cy="1310640"/>
          </a:xfrm>
        </p:grpSpPr>
        <p:sp>
          <p:nvSpPr>
            <p:cNvPr id="7" name="object 7"/>
            <p:cNvSpPr/>
            <p:nvPr/>
          </p:nvSpPr>
          <p:spPr>
            <a:xfrm>
              <a:off x="3707882" y="7357003"/>
              <a:ext cx="836294" cy="443230"/>
            </a:xfrm>
            <a:custGeom>
              <a:avLst/>
              <a:gdLst/>
              <a:ahLst/>
              <a:cxnLst/>
              <a:rect l="l" t="t" r="r" b="b"/>
              <a:pathLst>
                <a:path w="836295" h="443229">
                  <a:moveTo>
                    <a:pt x="520525" y="31491"/>
                  </a:moveTo>
                  <a:lnTo>
                    <a:pt x="414462" y="0"/>
                  </a:lnTo>
                  <a:lnTo>
                    <a:pt x="398144" y="4821"/>
                  </a:lnTo>
                  <a:lnTo>
                    <a:pt x="399137" y="9778"/>
                  </a:lnTo>
                  <a:lnTo>
                    <a:pt x="399681" y="14811"/>
                  </a:lnTo>
                  <a:lnTo>
                    <a:pt x="399776" y="19889"/>
                  </a:lnTo>
                  <a:lnTo>
                    <a:pt x="399980" y="26715"/>
                  </a:lnTo>
                  <a:lnTo>
                    <a:pt x="399191" y="33525"/>
                  </a:lnTo>
                  <a:lnTo>
                    <a:pt x="378339" y="75396"/>
                  </a:lnTo>
                  <a:lnTo>
                    <a:pt x="341144" y="94324"/>
                  </a:lnTo>
                  <a:lnTo>
                    <a:pt x="326805" y="95053"/>
                  </a:lnTo>
                  <a:lnTo>
                    <a:pt x="312478" y="92666"/>
                  </a:lnTo>
                  <a:lnTo>
                    <a:pt x="86754" y="25012"/>
                  </a:lnTo>
                  <a:lnTo>
                    <a:pt x="85938" y="25012"/>
                  </a:lnTo>
                  <a:lnTo>
                    <a:pt x="85258" y="25012"/>
                  </a:lnTo>
                  <a:lnTo>
                    <a:pt x="77601" y="21713"/>
                  </a:lnTo>
                  <a:lnTo>
                    <a:pt x="70239" y="17710"/>
                  </a:lnTo>
                  <a:lnTo>
                    <a:pt x="63214" y="13025"/>
                  </a:lnTo>
                  <a:lnTo>
                    <a:pt x="56567" y="7684"/>
                  </a:lnTo>
                  <a:lnTo>
                    <a:pt x="42821" y="27248"/>
                  </a:lnTo>
                  <a:lnTo>
                    <a:pt x="20583" y="70105"/>
                  </a:lnTo>
                  <a:lnTo>
                    <a:pt x="3059" y="133378"/>
                  </a:lnTo>
                  <a:lnTo>
                    <a:pt x="0" y="174484"/>
                  </a:lnTo>
                  <a:lnTo>
                    <a:pt x="3059" y="215591"/>
                  </a:lnTo>
                  <a:lnTo>
                    <a:pt x="12238" y="255851"/>
                  </a:lnTo>
                  <a:lnTo>
                    <a:pt x="36319" y="311954"/>
                  </a:lnTo>
                  <a:lnTo>
                    <a:pt x="72068" y="359818"/>
                  </a:lnTo>
                  <a:lnTo>
                    <a:pt x="319549" y="441184"/>
                  </a:lnTo>
                  <a:lnTo>
                    <a:pt x="335952" y="442786"/>
                  </a:lnTo>
                  <a:lnTo>
                    <a:pt x="351113" y="437478"/>
                  </a:lnTo>
                  <a:lnTo>
                    <a:pt x="363372" y="426259"/>
                  </a:lnTo>
                  <a:lnTo>
                    <a:pt x="371071" y="410130"/>
                  </a:lnTo>
                  <a:lnTo>
                    <a:pt x="371125" y="409934"/>
                  </a:lnTo>
                  <a:lnTo>
                    <a:pt x="371166" y="409738"/>
                  </a:lnTo>
                  <a:lnTo>
                    <a:pt x="371221" y="409542"/>
                  </a:lnTo>
                  <a:lnTo>
                    <a:pt x="372336" y="405654"/>
                  </a:lnTo>
                  <a:lnTo>
                    <a:pt x="372798" y="401571"/>
                  </a:lnTo>
                  <a:lnTo>
                    <a:pt x="372580" y="397488"/>
                  </a:lnTo>
                  <a:lnTo>
                    <a:pt x="354674" y="360123"/>
                  </a:lnTo>
                  <a:lnTo>
                    <a:pt x="144137" y="293369"/>
                  </a:lnTo>
                  <a:lnTo>
                    <a:pt x="237962" y="293369"/>
                  </a:lnTo>
                  <a:lnTo>
                    <a:pt x="527596" y="379406"/>
                  </a:lnTo>
                  <a:lnTo>
                    <a:pt x="527596" y="293369"/>
                  </a:lnTo>
                  <a:lnTo>
                    <a:pt x="836267" y="293369"/>
                  </a:lnTo>
                  <a:lnTo>
                    <a:pt x="836267" y="202963"/>
                  </a:lnTo>
                  <a:lnTo>
                    <a:pt x="527596" y="202963"/>
                  </a:lnTo>
                  <a:lnTo>
                    <a:pt x="527596" y="142691"/>
                  </a:lnTo>
                  <a:lnTo>
                    <a:pt x="834907" y="142691"/>
                  </a:lnTo>
                  <a:lnTo>
                    <a:pt x="834907" y="52285"/>
                  </a:lnTo>
                  <a:lnTo>
                    <a:pt x="527596" y="52285"/>
                  </a:lnTo>
                  <a:lnTo>
                    <a:pt x="527596" y="33601"/>
                  </a:lnTo>
                  <a:lnTo>
                    <a:pt x="520525" y="31491"/>
                  </a:lnTo>
                  <a:close/>
                </a:path>
              </a:pathLst>
            </a:custGeom>
            <a:ln w="18554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707883" y="6509241"/>
              <a:ext cx="836294" cy="439420"/>
            </a:xfrm>
            <a:custGeom>
              <a:avLst/>
              <a:gdLst/>
              <a:ahLst/>
              <a:cxnLst/>
              <a:rect l="l" t="t" r="r" b="b"/>
              <a:pathLst>
                <a:path w="836295" h="439420">
                  <a:moveTo>
                    <a:pt x="319549" y="1404"/>
                  </a:moveTo>
                  <a:lnTo>
                    <a:pt x="93825" y="69209"/>
                  </a:lnTo>
                  <a:lnTo>
                    <a:pt x="52988" y="105654"/>
                  </a:lnTo>
                  <a:lnTo>
                    <a:pt x="22911" y="157913"/>
                  </a:lnTo>
                  <a:lnTo>
                    <a:pt x="3059" y="226997"/>
                  </a:lnTo>
                  <a:lnTo>
                    <a:pt x="0" y="268104"/>
                  </a:lnTo>
                  <a:lnTo>
                    <a:pt x="3059" y="309211"/>
                  </a:lnTo>
                  <a:lnTo>
                    <a:pt x="12238" y="349470"/>
                  </a:lnTo>
                  <a:lnTo>
                    <a:pt x="30520" y="394681"/>
                  </a:lnTo>
                  <a:lnTo>
                    <a:pt x="56431" y="435055"/>
                  </a:lnTo>
                  <a:lnTo>
                    <a:pt x="63088" y="429627"/>
                  </a:lnTo>
                  <a:lnTo>
                    <a:pt x="70141" y="424886"/>
                  </a:lnTo>
                  <a:lnTo>
                    <a:pt x="77545" y="420861"/>
                  </a:lnTo>
                  <a:lnTo>
                    <a:pt x="85258" y="417577"/>
                  </a:lnTo>
                  <a:lnTo>
                    <a:pt x="85938" y="417577"/>
                  </a:lnTo>
                  <a:lnTo>
                    <a:pt x="86754" y="417577"/>
                  </a:lnTo>
                  <a:lnTo>
                    <a:pt x="313022" y="349621"/>
                  </a:lnTo>
                  <a:lnTo>
                    <a:pt x="339333" y="347515"/>
                  </a:lnTo>
                  <a:lnTo>
                    <a:pt x="363735" y="355906"/>
                  </a:lnTo>
                  <a:lnTo>
                    <a:pt x="383823" y="373397"/>
                  </a:lnTo>
                  <a:lnTo>
                    <a:pt x="397192" y="398591"/>
                  </a:lnTo>
                  <a:lnTo>
                    <a:pt x="399123" y="405357"/>
                  </a:lnTo>
                  <a:lnTo>
                    <a:pt x="399994" y="412439"/>
                  </a:lnTo>
                  <a:lnTo>
                    <a:pt x="399776" y="419535"/>
                  </a:lnTo>
                  <a:lnTo>
                    <a:pt x="399681" y="424613"/>
                  </a:lnTo>
                  <a:lnTo>
                    <a:pt x="399137" y="429646"/>
                  </a:lnTo>
                  <a:lnTo>
                    <a:pt x="398144" y="434603"/>
                  </a:lnTo>
                  <a:lnTo>
                    <a:pt x="414462" y="439425"/>
                  </a:lnTo>
                  <a:lnTo>
                    <a:pt x="520525" y="407933"/>
                  </a:lnTo>
                  <a:lnTo>
                    <a:pt x="527596" y="405824"/>
                  </a:lnTo>
                  <a:lnTo>
                    <a:pt x="527596" y="386989"/>
                  </a:lnTo>
                  <a:lnTo>
                    <a:pt x="836267" y="386989"/>
                  </a:lnTo>
                  <a:lnTo>
                    <a:pt x="836267" y="296582"/>
                  </a:lnTo>
                  <a:lnTo>
                    <a:pt x="527596" y="296582"/>
                  </a:lnTo>
                  <a:lnTo>
                    <a:pt x="527596" y="236311"/>
                  </a:lnTo>
                  <a:lnTo>
                    <a:pt x="834907" y="236311"/>
                  </a:lnTo>
                  <a:lnTo>
                    <a:pt x="834907" y="145904"/>
                  </a:lnTo>
                  <a:lnTo>
                    <a:pt x="527596" y="145904"/>
                  </a:lnTo>
                  <a:lnTo>
                    <a:pt x="527596" y="60018"/>
                  </a:lnTo>
                  <a:lnTo>
                    <a:pt x="238098" y="145904"/>
                  </a:lnTo>
                  <a:lnTo>
                    <a:pt x="144137" y="145904"/>
                  </a:lnTo>
                  <a:lnTo>
                    <a:pt x="342665" y="85633"/>
                  </a:lnTo>
                  <a:lnTo>
                    <a:pt x="354661" y="79196"/>
                  </a:lnTo>
                  <a:lnTo>
                    <a:pt x="364043" y="69187"/>
                  </a:lnTo>
                  <a:lnTo>
                    <a:pt x="370214" y="56477"/>
                  </a:lnTo>
                  <a:lnTo>
                    <a:pt x="372580" y="41937"/>
                  </a:lnTo>
                  <a:lnTo>
                    <a:pt x="372798" y="37853"/>
                  </a:lnTo>
                  <a:lnTo>
                    <a:pt x="372336" y="33770"/>
                  </a:lnTo>
                  <a:lnTo>
                    <a:pt x="371221" y="29882"/>
                  </a:lnTo>
                  <a:lnTo>
                    <a:pt x="362652" y="15006"/>
                  </a:lnTo>
                  <a:lnTo>
                    <a:pt x="350254" y="4789"/>
                  </a:lnTo>
                  <a:lnTo>
                    <a:pt x="335422" y="0"/>
                  </a:lnTo>
                  <a:lnTo>
                    <a:pt x="319549" y="1404"/>
                  </a:lnTo>
                  <a:close/>
                </a:path>
              </a:pathLst>
            </a:custGeom>
            <a:ln w="18549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707883" y="6886258"/>
              <a:ext cx="836294" cy="536575"/>
            </a:xfrm>
            <a:custGeom>
              <a:avLst/>
              <a:gdLst/>
              <a:ahLst/>
              <a:cxnLst/>
              <a:rect l="l" t="t" r="r" b="b"/>
              <a:pathLst>
                <a:path w="836295" h="536575">
                  <a:moveTo>
                    <a:pt x="335447" y="0"/>
                  </a:moveTo>
                  <a:lnTo>
                    <a:pt x="93825" y="69188"/>
                  </a:lnTo>
                  <a:lnTo>
                    <a:pt x="52989" y="105633"/>
                  </a:lnTo>
                  <a:lnTo>
                    <a:pt x="22911" y="157892"/>
                  </a:lnTo>
                  <a:lnTo>
                    <a:pt x="3059" y="226976"/>
                  </a:lnTo>
                  <a:lnTo>
                    <a:pt x="0" y="268082"/>
                  </a:lnTo>
                  <a:lnTo>
                    <a:pt x="3059" y="309190"/>
                  </a:lnTo>
                  <a:lnTo>
                    <a:pt x="12237" y="349449"/>
                  </a:lnTo>
                  <a:lnTo>
                    <a:pt x="36320" y="405552"/>
                  </a:lnTo>
                  <a:lnTo>
                    <a:pt x="72068" y="453417"/>
                  </a:lnTo>
                  <a:lnTo>
                    <a:pt x="319549" y="534933"/>
                  </a:lnTo>
                  <a:lnTo>
                    <a:pt x="335952" y="536535"/>
                  </a:lnTo>
                  <a:lnTo>
                    <a:pt x="351113" y="531227"/>
                  </a:lnTo>
                  <a:lnTo>
                    <a:pt x="363372" y="520008"/>
                  </a:lnTo>
                  <a:lnTo>
                    <a:pt x="371221" y="503291"/>
                  </a:lnTo>
                  <a:lnTo>
                    <a:pt x="372336" y="499403"/>
                  </a:lnTo>
                  <a:lnTo>
                    <a:pt x="372798" y="495320"/>
                  </a:lnTo>
                  <a:lnTo>
                    <a:pt x="372581" y="491237"/>
                  </a:lnTo>
                  <a:lnTo>
                    <a:pt x="354674" y="453869"/>
                  </a:lnTo>
                  <a:lnTo>
                    <a:pt x="144137" y="387119"/>
                  </a:lnTo>
                  <a:lnTo>
                    <a:pt x="237962" y="387119"/>
                  </a:lnTo>
                  <a:lnTo>
                    <a:pt x="527596" y="473155"/>
                  </a:lnTo>
                  <a:lnTo>
                    <a:pt x="527596" y="387119"/>
                  </a:lnTo>
                  <a:lnTo>
                    <a:pt x="836267" y="387119"/>
                  </a:lnTo>
                  <a:lnTo>
                    <a:pt x="836267" y="296711"/>
                  </a:lnTo>
                  <a:lnTo>
                    <a:pt x="527596" y="296711"/>
                  </a:lnTo>
                  <a:lnTo>
                    <a:pt x="527596" y="236441"/>
                  </a:lnTo>
                  <a:lnTo>
                    <a:pt x="834906" y="236441"/>
                  </a:lnTo>
                  <a:lnTo>
                    <a:pt x="834906" y="146033"/>
                  </a:lnTo>
                  <a:lnTo>
                    <a:pt x="527596" y="146033"/>
                  </a:lnTo>
                  <a:lnTo>
                    <a:pt x="527596" y="60147"/>
                  </a:lnTo>
                  <a:lnTo>
                    <a:pt x="238098" y="146033"/>
                  </a:lnTo>
                  <a:lnTo>
                    <a:pt x="144137" y="146033"/>
                  </a:lnTo>
                  <a:lnTo>
                    <a:pt x="342665" y="85763"/>
                  </a:lnTo>
                  <a:lnTo>
                    <a:pt x="354661" y="79325"/>
                  </a:lnTo>
                  <a:lnTo>
                    <a:pt x="364042" y="69316"/>
                  </a:lnTo>
                  <a:lnTo>
                    <a:pt x="370214" y="56607"/>
                  </a:lnTo>
                  <a:lnTo>
                    <a:pt x="372581" y="42066"/>
                  </a:lnTo>
                  <a:lnTo>
                    <a:pt x="372798" y="37983"/>
                  </a:lnTo>
                  <a:lnTo>
                    <a:pt x="372336" y="33899"/>
                  </a:lnTo>
                  <a:lnTo>
                    <a:pt x="371221" y="30011"/>
                  </a:lnTo>
                  <a:lnTo>
                    <a:pt x="362680" y="15088"/>
                  </a:lnTo>
                  <a:lnTo>
                    <a:pt x="350290" y="4826"/>
                  </a:lnTo>
                  <a:lnTo>
                    <a:pt x="3354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707883" y="6886258"/>
              <a:ext cx="836294" cy="536575"/>
            </a:xfrm>
            <a:custGeom>
              <a:avLst/>
              <a:gdLst/>
              <a:ahLst/>
              <a:cxnLst/>
              <a:rect l="l" t="t" r="r" b="b"/>
              <a:pathLst>
                <a:path w="836295" h="536575">
                  <a:moveTo>
                    <a:pt x="319549" y="1383"/>
                  </a:moveTo>
                  <a:lnTo>
                    <a:pt x="93825" y="69188"/>
                  </a:lnTo>
                  <a:lnTo>
                    <a:pt x="52988" y="105632"/>
                  </a:lnTo>
                  <a:lnTo>
                    <a:pt x="22911" y="157892"/>
                  </a:lnTo>
                  <a:lnTo>
                    <a:pt x="3059" y="226976"/>
                  </a:lnTo>
                  <a:lnTo>
                    <a:pt x="0" y="268083"/>
                  </a:lnTo>
                  <a:lnTo>
                    <a:pt x="3059" y="309190"/>
                  </a:lnTo>
                  <a:lnTo>
                    <a:pt x="12238" y="349449"/>
                  </a:lnTo>
                  <a:lnTo>
                    <a:pt x="36319" y="405552"/>
                  </a:lnTo>
                  <a:lnTo>
                    <a:pt x="72068" y="453417"/>
                  </a:lnTo>
                  <a:lnTo>
                    <a:pt x="319549" y="534933"/>
                  </a:lnTo>
                  <a:lnTo>
                    <a:pt x="335952" y="536535"/>
                  </a:lnTo>
                  <a:lnTo>
                    <a:pt x="351113" y="531227"/>
                  </a:lnTo>
                  <a:lnTo>
                    <a:pt x="363372" y="520008"/>
                  </a:lnTo>
                  <a:lnTo>
                    <a:pt x="371071" y="503879"/>
                  </a:lnTo>
                  <a:lnTo>
                    <a:pt x="371125" y="503683"/>
                  </a:lnTo>
                  <a:lnTo>
                    <a:pt x="371166" y="503487"/>
                  </a:lnTo>
                  <a:lnTo>
                    <a:pt x="371221" y="503291"/>
                  </a:lnTo>
                  <a:lnTo>
                    <a:pt x="372336" y="499403"/>
                  </a:lnTo>
                  <a:lnTo>
                    <a:pt x="372798" y="495320"/>
                  </a:lnTo>
                  <a:lnTo>
                    <a:pt x="372580" y="491237"/>
                  </a:lnTo>
                  <a:lnTo>
                    <a:pt x="354674" y="453870"/>
                  </a:lnTo>
                  <a:lnTo>
                    <a:pt x="144137" y="387118"/>
                  </a:lnTo>
                  <a:lnTo>
                    <a:pt x="237962" y="387118"/>
                  </a:lnTo>
                  <a:lnTo>
                    <a:pt x="527596" y="473155"/>
                  </a:lnTo>
                  <a:lnTo>
                    <a:pt x="527596" y="387118"/>
                  </a:lnTo>
                  <a:lnTo>
                    <a:pt x="836267" y="387118"/>
                  </a:lnTo>
                  <a:lnTo>
                    <a:pt x="836267" y="296712"/>
                  </a:lnTo>
                  <a:lnTo>
                    <a:pt x="527596" y="296712"/>
                  </a:lnTo>
                  <a:lnTo>
                    <a:pt x="527596" y="236440"/>
                  </a:lnTo>
                  <a:lnTo>
                    <a:pt x="834907" y="236440"/>
                  </a:lnTo>
                  <a:lnTo>
                    <a:pt x="834907" y="146034"/>
                  </a:lnTo>
                  <a:lnTo>
                    <a:pt x="527596" y="146034"/>
                  </a:lnTo>
                  <a:lnTo>
                    <a:pt x="527596" y="60147"/>
                  </a:lnTo>
                  <a:lnTo>
                    <a:pt x="238098" y="146034"/>
                  </a:lnTo>
                  <a:lnTo>
                    <a:pt x="144137" y="146034"/>
                  </a:lnTo>
                  <a:lnTo>
                    <a:pt x="342665" y="85763"/>
                  </a:lnTo>
                  <a:lnTo>
                    <a:pt x="354661" y="79325"/>
                  </a:lnTo>
                  <a:lnTo>
                    <a:pt x="364043" y="69316"/>
                  </a:lnTo>
                  <a:lnTo>
                    <a:pt x="370214" y="56606"/>
                  </a:lnTo>
                  <a:lnTo>
                    <a:pt x="372580" y="42066"/>
                  </a:lnTo>
                  <a:lnTo>
                    <a:pt x="372798" y="37983"/>
                  </a:lnTo>
                  <a:lnTo>
                    <a:pt x="372336" y="33899"/>
                  </a:lnTo>
                  <a:lnTo>
                    <a:pt x="371221" y="30012"/>
                  </a:lnTo>
                  <a:lnTo>
                    <a:pt x="362680" y="15088"/>
                  </a:lnTo>
                  <a:lnTo>
                    <a:pt x="350290" y="4826"/>
                  </a:lnTo>
                  <a:lnTo>
                    <a:pt x="335447" y="0"/>
                  </a:lnTo>
                  <a:lnTo>
                    <a:pt x="319549" y="1383"/>
                  </a:lnTo>
                  <a:close/>
                </a:path>
              </a:pathLst>
            </a:custGeom>
            <a:ln w="18697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9405" y="6664276"/>
              <a:ext cx="209475" cy="23005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9405" y="7417666"/>
              <a:ext cx="209475" cy="23005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79405" y="7040971"/>
              <a:ext cx="209475" cy="23005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323884"/>
            <a:ext cx="348615" cy="3009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Peer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retaliation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50624" y="1793833"/>
            <a:ext cx="2155190" cy="65405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dating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violence.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Jill’s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friends,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Charlie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Scarlett,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Jane.</a:t>
            </a:r>
            <a:r>
              <a:rPr dirty="0" sz="1600" spc="3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Charlie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Scarlett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“real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bitch”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“should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drop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complaint.”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Charlie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Scarlett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.k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off,”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Charlie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remarks,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“Look,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do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that’s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fine.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don’t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surprised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pics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leaked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3611" y="2250384"/>
            <a:ext cx="655955" cy="608393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it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retaliation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punish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someone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lying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during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proceeding?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4286277"/>
            <a:ext cx="1919605" cy="4045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punish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for</a:t>
            </a:r>
            <a:endParaRPr sz="1600">
              <a:latin typeface="Arial"/>
              <a:cs typeface="Arial"/>
            </a:endParaRPr>
          </a:p>
          <a:p>
            <a:pPr marL="149225" marR="63754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making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false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statements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IX </a:t>
            </a:r>
            <a:r>
              <a:rPr dirty="0" sz="1600" spc="-10">
                <a:latin typeface="Arial"/>
                <a:cs typeface="Arial"/>
              </a:rPr>
              <a:t>proceeding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falsity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apart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outcome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proceeding itself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16164" y="2324117"/>
            <a:ext cx="1247775" cy="1246505"/>
          </a:xfrm>
          <a:custGeom>
            <a:avLst/>
            <a:gdLst/>
            <a:ahLst/>
            <a:cxnLst/>
            <a:rect l="l" t="t" r="r" b="b"/>
            <a:pathLst>
              <a:path w="1247775" h="1246504">
                <a:moveTo>
                  <a:pt x="149728" y="0"/>
                </a:moveTo>
                <a:lnTo>
                  <a:pt x="0" y="149644"/>
                </a:lnTo>
                <a:lnTo>
                  <a:pt x="473845" y="623225"/>
                </a:lnTo>
                <a:lnTo>
                  <a:pt x="0" y="1096806"/>
                </a:lnTo>
                <a:lnTo>
                  <a:pt x="149728" y="1246450"/>
                </a:lnTo>
                <a:lnTo>
                  <a:pt x="623573" y="772869"/>
                </a:lnTo>
                <a:lnTo>
                  <a:pt x="1097419" y="1246450"/>
                </a:lnTo>
                <a:lnTo>
                  <a:pt x="1247147" y="1096806"/>
                </a:lnTo>
                <a:lnTo>
                  <a:pt x="773301" y="623225"/>
                </a:lnTo>
                <a:lnTo>
                  <a:pt x="1247147" y="149644"/>
                </a:lnTo>
                <a:lnTo>
                  <a:pt x="1097419" y="0"/>
                </a:lnTo>
                <a:lnTo>
                  <a:pt x="623573" y="473580"/>
                </a:lnTo>
                <a:lnTo>
                  <a:pt x="149728" y="0"/>
                </a:lnTo>
                <a:close/>
              </a:path>
            </a:pathLst>
          </a:custGeom>
          <a:ln w="20128">
            <a:solidFill>
              <a:srgbClr val="E4533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1685262"/>
            <a:ext cx="348615" cy="66490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it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retaliation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if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respondent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files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counter-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complaint?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17324" y="4964883"/>
            <a:ext cx="1203960" cy="33667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counter-</a:t>
            </a:r>
            <a:r>
              <a:rPr dirty="0" sz="1600">
                <a:latin typeface="Arial"/>
                <a:cs typeface="Arial"/>
              </a:rPr>
              <a:t>complaint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is</a:t>
            </a:r>
            <a:endParaRPr sz="1600">
              <a:latin typeface="Arial"/>
              <a:cs typeface="Arial"/>
            </a:endParaRPr>
          </a:p>
          <a:p>
            <a:pPr marL="149225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made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faith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purpose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interfering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complainant’s </a:t>
            </a:r>
            <a:r>
              <a:rPr dirty="0" sz="1600">
                <a:latin typeface="Arial"/>
                <a:cs typeface="Arial"/>
              </a:rPr>
              <a:t>exercise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rights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277462" y="2685718"/>
            <a:ext cx="1638300" cy="1556385"/>
            <a:chOff x="3277462" y="2685718"/>
            <a:chExt cx="1638300" cy="1556385"/>
          </a:xfrm>
        </p:grpSpPr>
        <p:sp>
          <p:nvSpPr>
            <p:cNvPr id="7" name="object 7"/>
            <p:cNvSpPr/>
            <p:nvPr/>
          </p:nvSpPr>
          <p:spPr>
            <a:xfrm>
              <a:off x="3287527" y="2695783"/>
              <a:ext cx="694690" cy="425450"/>
            </a:xfrm>
            <a:custGeom>
              <a:avLst/>
              <a:gdLst/>
              <a:ahLst/>
              <a:cxnLst/>
              <a:rect l="l" t="t" r="r" b="b"/>
              <a:pathLst>
                <a:path w="694689" h="425450">
                  <a:moveTo>
                    <a:pt x="93341" y="35793"/>
                  </a:moveTo>
                  <a:lnTo>
                    <a:pt x="55936" y="67795"/>
                  </a:lnTo>
                  <a:lnTo>
                    <a:pt x="27681" y="106184"/>
                  </a:lnTo>
                  <a:lnTo>
                    <a:pt x="8921" y="149184"/>
                  </a:lnTo>
                  <a:lnTo>
                    <a:pt x="0" y="195018"/>
                  </a:lnTo>
                  <a:lnTo>
                    <a:pt x="1264" y="241911"/>
                  </a:lnTo>
                  <a:lnTo>
                    <a:pt x="13058" y="288085"/>
                  </a:lnTo>
                  <a:lnTo>
                    <a:pt x="35728" y="331765"/>
                  </a:lnTo>
                  <a:lnTo>
                    <a:pt x="61763" y="363333"/>
                  </a:lnTo>
                  <a:lnTo>
                    <a:pt x="93341" y="389345"/>
                  </a:lnTo>
                  <a:lnTo>
                    <a:pt x="139963" y="413252"/>
                  </a:lnTo>
                  <a:lnTo>
                    <a:pt x="190246" y="425138"/>
                  </a:lnTo>
                  <a:lnTo>
                    <a:pt x="241919" y="424745"/>
                  </a:lnTo>
                  <a:lnTo>
                    <a:pt x="292710" y="411817"/>
                  </a:lnTo>
                  <a:lnTo>
                    <a:pt x="507401" y="314750"/>
                  </a:lnTo>
                  <a:lnTo>
                    <a:pt x="683248" y="230963"/>
                  </a:lnTo>
                  <a:lnTo>
                    <a:pt x="694445" y="211043"/>
                  </a:lnTo>
                  <a:lnTo>
                    <a:pt x="692217" y="203138"/>
                  </a:lnTo>
                  <a:lnTo>
                    <a:pt x="507401" y="110387"/>
                  </a:lnTo>
                  <a:lnTo>
                    <a:pt x="292710" y="13321"/>
                  </a:lnTo>
                  <a:lnTo>
                    <a:pt x="241919" y="392"/>
                  </a:lnTo>
                  <a:lnTo>
                    <a:pt x="190246" y="0"/>
                  </a:lnTo>
                  <a:lnTo>
                    <a:pt x="139963" y="11885"/>
                  </a:lnTo>
                  <a:lnTo>
                    <a:pt x="93341" y="35793"/>
                  </a:lnTo>
                  <a:close/>
                </a:path>
                <a:path w="694689" h="425450">
                  <a:moveTo>
                    <a:pt x="276745" y="51645"/>
                  </a:moveTo>
                  <a:lnTo>
                    <a:pt x="489547" y="147840"/>
                  </a:lnTo>
                  <a:lnTo>
                    <a:pt x="624972" y="212372"/>
                  </a:lnTo>
                  <a:lnTo>
                    <a:pt x="625179" y="212475"/>
                  </a:lnTo>
                  <a:lnTo>
                    <a:pt x="625179" y="212641"/>
                  </a:lnTo>
                  <a:lnTo>
                    <a:pt x="490294" y="276944"/>
                  </a:lnTo>
                  <a:lnTo>
                    <a:pt x="276745" y="373492"/>
                  </a:lnTo>
                  <a:lnTo>
                    <a:pt x="235872" y="383677"/>
                  </a:lnTo>
                  <a:lnTo>
                    <a:pt x="194338" y="383836"/>
                  </a:lnTo>
                  <a:lnTo>
                    <a:pt x="153949" y="374175"/>
                  </a:lnTo>
                  <a:lnTo>
                    <a:pt x="116510" y="354900"/>
                  </a:lnTo>
                  <a:lnTo>
                    <a:pt x="82080" y="324286"/>
                  </a:lnTo>
                  <a:lnTo>
                    <a:pt x="57747" y="286996"/>
                  </a:lnTo>
                  <a:lnTo>
                    <a:pt x="43952" y="245301"/>
                  </a:lnTo>
                  <a:lnTo>
                    <a:pt x="41135" y="201476"/>
                  </a:lnTo>
                  <a:lnTo>
                    <a:pt x="49734" y="157795"/>
                  </a:lnTo>
                  <a:lnTo>
                    <a:pt x="70192" y="116529"/>
                  </a:lnTo>
                  <a:lnTo>
                    <a:pt x="103492" y="79939"/>
                  </a:lnTo>
                  <a:lnTo>
                    <a:pt x="154177" y="50869"/>
                  </a:lnTo>
                  <a:lnTo>
                    <a:pt x="194505" y="41270"/>
                  </a:lnTo>
                  <a:lnTo>
                    <a:pt x="235961" y="41460"/>
                  </a:lnTo>
                  <a:lnTo>
                    <a:pt x="276745" y="51645"/>
                  </a:lnTo>
                  <a:close/>
                </a:path>
              </a:pathLst>
            </a:custGeom>
            <a:ln w="20132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044823" y="3701582"/>
              <a:ext cx="861060" cy="530225"/>
            </a:xfrm>
            <a:custGeom>
              <a:avLst/>
              <a:gdLst/>
              <a:ahLst/>
              <a:cxnLst/>
              <a:rect l="l" t="t" r="r" b="b"/>
              <a:pathLst>
                <a:path w="861060" h="530225">
                  <a:moveTo>
                    <a:pt x="116027" y="484009"/>
                  </a:moveTo>
                  <a:lnTo>
                    <a:pt x="161787" y="508887"/>
                  </a:lnTo>
                  <a:lnTo>
                    <a:pt x="210808" y="524273"/>
                  </a:lnTo>
                  <a:lnTo>
                    <a:pt x="261649" y="530006"/>
                  </a:lnTo>
                  <a:lnTo>
                    <a:pt x="312868" y="525921"/>
                  </a:lnTo>
                  <a:lnTo>
                    <a:pt x="363022" y="511855"/>
                  </a:lnTo>
                  <a:lnTo>
                    <a:pt x="629015" y="391591"/>
                  </a:lnTo>
                  <a:lnTo>
                    <a:pt x="846882" y="287781"/>
                  </a:lnTo>
                  <a:lnTo>
                    <a:pt x="860747" y="263118"/>
                  </a:lnTo>
                  <a:lnTo>
                    <a:pt x="857990" y="253336"/>
                  </a:lnTo>
                  <a:lnTo>
                    <a:pt x="629015" y="138404"/>
                  </a:lnTo>
                  <a:lnTo>
                    <a:pt x="363022" y="18140"/>
                  </a:lnTo>
                  <a:lnTo>
                    <a:pt x="312868" y="4082"/>
                  </a:lnTo>
                  <a:lnTo>
                    <a:pt x="261649" y="0"/>
                  </a:lnTo>
                  <a:lnTo>
                    <a:pt x="210808" y="5732"/>
                  </a:lnTo>
                  <a:lnTo>
                    <a:pt x="161787" y="21121"/>
                  </a:lnTo>
                  <a:lnTo>
                    <a:pt x="116027" y="46006"/>
                  </a:lnTo>
                  <a:lnTo>
                    <a:pt x="79020" y="76076"/>
                  </a:lnTo>
                  <a:lnTo>
                    <a:pt x="48812" y="111230"/>
                  </a:lnTo>
                  <a:lnTo>
                    <a:pt x="25605" y="150433"/>
                  </a:lnTo>
                  <a:lnTo>
                    <a:pt x="9599" y="192649"/>
                  </a:lnTo>
                  <a:lnTo>
                    <a:pt x="997" y="236842"/>
                  </a:lnTo>
                  <a:lnTo>
                    <a:pt x="0" y="281977"/>
                  </a:lnTo>
                  <a:lnTo>
                    <a:pt x="6808" y="327017"/>
                  </a:lnTo>
                  <a:lnTo>
                    <a:pt x="21624" y="370928"/>
                  </a:lnTo>
                  <a:lnTo>
                    <a:pt x="44650" y="412672"/>
                  </a:lnTo>
                  <a:lnTo>
                    <a:pt x="76905" y="451780"/>
                  </a:lnTo>
                  <a:lnTo>
                    <a:pt x="116027" y="484009"/>
                  </a:lnTo>
                  <a:close/>
                </a:path>
                <a:path w="861060" h="530225">
                  <a:moveTo>
                    <a:pt x="139466" y="80243"/>
                  </a:moveTo>
                  <a:lnTo>
                    <a:pt x="188003" y="55349"/>
                  </a:lnTo>
                  <a:lnTo>
                    <a:pt x="240339" y="42909"/>
                  </a:lnTo>
                  <a:lnTo>
                    <a:pt x="294132" y="43192"/>
                  </a:lnTo>
                  <a:lnTo>
                    <a:pt x="347036" y="56464"/>
                  </a:lnTo>
                  <a:lnTo>
                    <a:pt x="611139" y="175878"/>
                  </a:lnTo>
                  <a:lnTo>
                    <a:pt x="797824" y="264811"/>
                  </a:lnTo>
                  <a:lnTo>
                    <a:pt x="798031" y="264915"/>
                  </a:lnTo>
                  <a:lnTo>
                    <a:pt x="798031" y="265080"/>
                  </a:lnTo>
                  <a:lnTo>
                    <a:pt x="611887" y="353785"/>
                  </a:lnTo>
                  <a:lnTo>
                    <a:pt x="347036" y="473552"/>
                  </a:lnTo>
                  <a:lnTo>
                    <a:pt x="294043" y="486821"/>
                  </a:lnTo>
                  <a:lnTo>
                    <a:pt x="240173" y="487067"/>
                  </a:lnTo>
                  <a:lnTo>
                    <a:pt x="187775" y="474564"/>
                  </a:lnTo>
                  <a:lnTo>
                    <a:pt x="139196" y="449586"/>
                  </a:lnTo>
                  <a:lnTo>
                    <a:pt x="104508" y="420736"/>
                  </a:lnTo>
                  <a:lnTo>
                    <a:pt x="77102" y="386605"/>
                  </a:lnTo>
                  <a:lnTo>
                    <a:pt x="57220" y="348435"/>
                  </a:lnTo>
                  <a:lnTo>
                    <a:pt x="45104" y="307469"/>
                  </a:lnTo>
                  <a:lnTo>
                    <a:pt x="40994" y="264950"/>
                  </a:lnTo>
                  <a:lnTo>
                    <a:pt x="45132" y="222120"/>
                  </a:lnTo>
                  <a:lnTo>
                    <a:pt x="57758" y="180222"/>
                  </a:lnTo>
                  <a:lnTo>
                    <a:pt x="79113" y="140500"/>
                  </a:lnTo>
                  <a:lnTo>
                    <a:pt x="106378" y="107461"/>
                  </a:lnTo>
                  <a:lnTo>
                    <a:pt x="139466" y="80243"/>
                  </a:lnTo>
                  <a:close/>
                </a:path>
              </a:pathLst>
            </a:custGeom>
            <a:ln w="20132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21689" y="3487115"/>
              <a:ext cx="43180" cy="63500"/>
            </a:xfrm>
            <a:custGeom>
              <a:avLst/>
              <a:gdLst/>
              <a:ahLst/>
              <a:cxnLst/>
              <a:rect l="l" t="t" r="r" b="b"/>
              <a:pathLst>
                <a:path w="43179" h="63500">
                  <a:moveTo>
                    <a:pt x="42601" y="62560"/>
                  </a:moveTo>
                  <a:lnTo>
                    <a:pt x="42394" y="47086"/>
                  </a:lnTo>
                  <a:lnTo>
                    <a:pt x="42145" y="31490"/>
                  </a:lnTo>
                  <a:lnTo>
                    <a:pt x="41848" y="15788"/>
                  </a:lnTo>
                  <a:lnTo>
                    <a:pt x="41501" y="0"/>
                  </a:lnTo>
                  <a:lnTo>
                    <a:pt x="0" y="995"/>
                  </a:lnTo>
                  <a:lnTo>
                    <a:pt x="343" y="16657"/>
                  </a:lnTo>
                  <a:lnTo>
                    <a:pt x="633" y="32229"/>
                  </a:lnTo>
                  <a:lnTo>
                    <a:pt x="875" y="47700"/>
                  </a:lnTo>
                  <a:lnTo>
                    <a:pt x="1079" y="63058"/>
                  </a:lnTo>
                  <a:lnTo>
                    <a:pt x="42601" y="62560"/>
                  </a:lnTo>
                  <a:close/>
                </a:path>
              </a:pathLst>
            </a:custGeom>
            <a:ln w="20130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16225" y="3374483"/>
              <a:ext cx="175852" cy="16458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823133" y="3612189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4">
                  <a:moveTo>
                    <a:pt x="62" y="82"/>
                  </a:moveTo>
                  <a:lnTo>
                    <a:pt x="83" y="21123"/>
                  </a:lnTo>
                  <a:lnTo>
                    <a:pt x="0" y="62228"/>
                  </a:lnTo>
                  <a:lnTo>
                    <a:pt x="41522" y="62394"/>
                  </a:lnTo>
                  <a:lnTo>
                    <a:pt x="41605" y="21123"/>
                  </a:lnTo>
                  <a:lnTo>
                    <a:pt x="41584" y="0"/>
                  </a:lnTo>
                  <a:lnTo>
                    <a:pt x="62" y="82"/>
                  </a:lnTo>
                  <a:close/>
                </a:path>
              </a:pathLst>
            </a:custGeom>
            <a:ln w="20130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30492" y="3212030"/>
              <a:ext cx="75919" cy="9099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822591" y="3736630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4">
                  <a:moveTo>
                    <a:pt x="228" y="0"/>
                  </a:moveTo>
                  <a:lnTo>
                    <a:pt x="0" y="62373"/>
                  </a:lnTo>
                  <a:lnTo>
                    <a:pt x="41522" y="62373"/>
                  </a:lnTo>
                  <a:lnTo>
                    <a:pt x="41751" y="248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822591" y="3736631"/>
              <a:ext cx="41910" cy="62865"/>
            </a:xfrm>
            <a:custGeom>
              <a:avLst/>
              <a:gdLst/>
              <a:ahLst/>
              <a:cxnLst/>
              <a:rect l="l" t="t" r="r" b="b"/>
              <a:pathLst>
                <a:path w="41910" h="62864">
                  <a:moveTo>
                    <a:pt x="0" y="62373"/>
                  </a:moveTo>
                  <a:lnTo>
                    <a:pt x="41522" y="62373"/>
                  </a:lnTo>
                  <a:lnTo>
                    <a:pt x="41540" y="47773"/>
                  </a:lnTo>
                  <a:lnTo>
                    <a:pt x="41589" y="32532"/>
                  </a:lnTo>
                  <a:lnTo>
                    <a:pt x="41662" y="16681"/>
                  </a:lnTo>
                  <a:lnTo>
                    <a:pt x="41750" y="248"/>
                  </a:lnTo>
                  <a:lnTo>
                    <a:pt x="228" y="0"/>
                  </a:lnTo>
                  <a:lnTo>
                    <a:pt x="140" y="16506"/>
                  </a:lnTo>
                  <a:lnTo>
                    <a:pt x="67" y="32423"/>
                  </a:lnTo>
                  <a:lnTo>
                    <a:pt x="18" y="47722"/>
                  </a:lnTo>
                  <a:lnTo>
                    <a:pt x="0" y="62373"/>
                  </a:lnTo>
                  <a:close/>
                </a:path>
              </a:pathLst>
            </a:custGeom>
            <a:ln w="20130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232016" y="3445552"/>
              <a:ext cx="73025" cy="71120"/>
            </a:xfrm>
            <a:custGeom>
              <a:avLst/>
              <a:gdLst/>
              <a:ahLst/>
              <a:cxnLst/>
              <a:rect l="l" t="t" r="r" b="b"/>
              <a:pathLst>
                <a:path w="73025" h="71120">
                  <a:moveTo>
                    <a:pt x="72498" y="25999"/>
                  </a:moveTo>
                  <a:lnTo>
                    <a:pt x="40131" y="0"/>
                  </a:lnTo>
                  <a:lnTo>
                    <a:pt x="31583" y="9942"/>
                  </a:lnTo>
                  <a:lnTo>
                    <a:pt x="21980" y="18801"/>
                  </a:lnTo>
                  <a:lnTo>
                    <a:pt x="11420" y="26497"/>
                  </a:lnTo>
                  <a:lnTo>
                    <a:pt x="0" y="32950"/>
                  </a:lnTo>
                  <a:lnTo>
                    <a:pt x="17688" y="70507"/>
                  </a:lnTo>
                  <a:lnTo>
                    <a:pt x="33233" y="61787"/>
                  </a:lnTo>
                  <a:lnTo>
                    <a:pt x="47639" y="51388"/>
                  </a:lnTo>
                  <a:lnTo>
                    <a:pt x="60772" y="39422"/>
                  </a:lnTo>
                  <a:lnTo>
                    <a:pt x="72498" y="25999"/>
                  </a:lnTo>
                  <a:close/>
                </a:path>
              </a:pathLst>
            </a:custGeom>
            <a:ln w="20132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45682" y="3141625"/>
              <a:ext cx="72140" cy="8898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1528" y="3020100"/>
              <a:ext cx="67033" cy="8535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76188" y="2837630"/>
              <a:ext cx="88580" cy="6650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85599" y="2866488"/>
              <a:ext cx="139551" cy="2039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398998" y="2870341"/>
              <a:ext cx="156636" cy="194808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78645" y="3101553"/>
              <a:ext cx="71518" cy="8856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301510" y="3340834"/>
              <a:ext cx="61594" cy="73660"/>
            </a:xfrm>
            <a:custGeom>
              <a:avLst/>
              <a:gdLst/>
              <a:ahLst/>
              <a:cxnLst/>
              <a:rect l="l" t="t" r="r" b="b"/>
              <a:pathLst>
                <a:path w="61595" h="73660">
                  <a:moveTo>
                    <a:pt x="37640" y="73329"/>
                  </a:moveTo>
                  <a:lnTo>
                    <a:pt x="44163" y="58511"/>
                  </a:lnTo>
                  <a:lnTo>
                    <a:pt x="50249" y="43511"/>
                  </a:lnTo>
                  <a:lnTo>
                    <a:pt x="55895" y="28340"/>
                  </a:lnTo>
                  <a:lnTo>
                    <a:pt x="61100" y="13009"/>
                  </a:lnTo>
                  <a:lnTo>
                    <a:pt x="21674" y="0"/>
                  </a:lnTo>
                  <a:lnTo>
                    <a:pt x="16872" y="14195"/>
                  </a:lnTo>
                  <a:lnTo>
                    <a:pt x="11654" y="28235"/>
                  </a:lnTo>
                  <a:lnTo>
                    <a:pt x="6028" y="42111"/>
                  </a:lnTo>
                  <a:lnTo>
                    <a:pt x="0" y="55816"/>
                  </a:lnTo>
                  <a:lnTo>
                    <a:pt x="37640" y="73329"/>
                  </a:lnTo>
                  <a:close/>
                </a:path>
              </a:pathLst>
            </a:custGeom>
            <a:ln w="20131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806696" y="3351808"/>
              <a:ext cx="64584" cy="8437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71769" y="3261479"/>
              <a:ext cx="78327" cy="92114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796706" y="3226543"/>
              <a:ext cx="67303" cy="8607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61411" y="3090566"/>
              <a:ext cx="76895" cy="914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99402" y="2806334"/>
              <a:ext cx="204159" cy="20405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86217" y="3842581"/>
              <a:ext cx="248131" cy="24800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56364" y="1848132"/>
            <a:ext cx="1203960" cy="6498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proceed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cautiously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presume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counter-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retaliatory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simply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second.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so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“race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Coordinator”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scenario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risks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systematic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3800649"/>
            <a:ext cx="348615" cy="4533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there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any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retaliation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allowed?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2418824"/>
            <a:ext cx="2082164" cy="31692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Some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meets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49225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technical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definition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retaliation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Constitutionally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protected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Freedom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speech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Freedom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association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Freedom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religion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73807" y="6413154"/>
            <a:ext cx="1002030" cy="80645"/>
          </a:xfrm>
          <a:custGeom>
            <a:avLst/>
            <a:gdLst/>
            <a:ahLst/>
            <a:cxnLst/>
            <a:rect l="l" t="t" r="r" b="b"/>
            <a:pathLst>
              <a:path w="1002029" h="80645">
                <a:moveTo>
                  <a:pt x="961861" y="0"/>
                </a:moveTo>
                <a:lnTo>
                  <a:pt x="977423" y="3160"/>
                </a:lnTo>
                <a:lnTo>
                  <a:pt x="990166" y="11766"/>
                </a:lnTo>
                <a:lnTo>
                  <a:pt x="998776" y="24502"/>
                </a:lnTo>
                <a:lnTo>
                  <a:pt x="1001939" y="40055"/>
                </a:lnTo>
                <a:lnTo>
                  <a:pt x="998776" y="55607"/>
                </a:lnTo>
                <a:lnTo>
                  <a:pt x="990166" y="68344"/>
                </a:lnTo>
                <a:lnTo>
                  <a:pt x="977423" y="76949"/>
                </a:lnTo>
                <a:lnTo>
                  <a:pt x="961861" y="80110"/>
                </a:lnTo>
                <a:lnTo>
                  <a:pt x="0" y="80110"/>
                </a:lnTo>
                <a:lnTo>
                  <a:pt x="0" y="0"/>
                </a:lnTo>
                <a:lnTo>
                  <a:pt x="961861" y="0"/>
                </a:lnTo>
                <a:close/>
              </a:path>
            </a:pathLst>
          </a:custGeom>
          <a:ln w="20118">
            <a:solidFill>
              <a:srgbClr val="E9006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453574" y="6607422"/>
            <a:ext cx="1122680" cy="927735"/>
          </a:xfrm>
          <a:custGeom>
            <a:avLst/>
            <a:gdLst/>
            <a:ahLst/>
            <a:cxnLst/>
            <a:rect l="l" t="t" r="r" b="b"/>
            <a:pathLst>
              <a:path w="1122679" h="927734">
                <a:moveTo>
                  <a:pt x="1122171" y="887222"/>
                </a:moveTo>
                <a:lnTo>
                  <a:pt x="1119009" y="902775"/>
                </a:lnTo>
                <a:lnTo>
                  <a:pt x="1110399" y="915511"/>
                </a:lnTo>
                <a:lnTo>
                  <a:pt x="1097655" y="924117"/>
                </a:lnTo>
                <a:lnTo>
                  <a:pt x="1082094" y="927277"/>
                </a:lnTo>
                <a:lnTo>
                  <a:pt x="0" y="927277"/>
                </a:lnTo>
                <a:lnTo>
                  <a:pt x="0" y="6008"/>
                </a:lnTo>
                <a:lnTo>
                  <a:pt x="1082094" y="6008"/>
                </a:lnTo>
                <a:lnTo>
                  <a:pt x="1092583" y="5632"/>
                </a:lnTo>
                <a:lnTo>
                  <a:pt x="1102884" y="4506"/>
                </a:lnTo>
                <a:lnTo>
                  <a:pt x="1112810" y="2628"/>
                </a:lnTo>
                <a:lnTo>
                  <a:pt x="1122171" y="0"/>
                </a:lnTo>
                <a:lnTo>
                  <a:pt x="1122171" y="887222"/>
                </a:lnTo>
                <a:close/>
              </a:path>
            </a:pathLst>
          </a:custGeom>
          <a:ln w="20114">
            <a:solidFill>
              <a:srgbClr val="E9006B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3323285" y="6282932"/>
            <a:ext cx="1383030" cy="1382395"/>
            <a:chOff x="3323285" y="6282932"/>
            <a:chExt cx="1383030" cy="1382395"/>
          </a:xfrm>
        </p:grpSpPr>
        <p:sp>
          <p:nvSpPr>
            <p:cNvPr id="9" name="object 9"/>
            <p:cNvSpPr/>
            <p:nvPr/>
          </p:nvSpPr>
          <p:spPr>
            <a:xfrm>
              <a:off x="3333342" y="6292989"/>
              <a:ext cx="1362710" cy="1362075"/>
            </a:xfrm>
            <a:custGeom>
              <a:avLst/>
              <a:gdLst/>
              <a:ahLst/>
              <a:cxnLst/>
              <a:rect l="l" t="t" r="r" b="b"/>
              <a:pathLst>
                <a:path w="1362710" h="1362075">
                  <a:moveTo>
                    <a:pt x="120232" y="200275"/>
                  </a:moveTo>
                  <a:lnTo>
                    <a:pt x="0" y="200275"/>
                  </a:lnTo>
                  <a:lnTo>
                    <a:pt x="0" y="1361876"/>
                  </a:lnTo>
                  <a:lnTo>
                    <a:pt x="1202327" y="1361876"/>
                  </a:lnTo>
                  <a:lnTo>
                    <a:pt x="1252856" y="1353673"/>
                  </a:lnTo>
                  <a:lnTo>
                    <a:pt x="1296845" y="1330857"/>
                  </a:lnTo>
                  <a:lnTo>
                    <a:pt x="1331601" y="1296121"/>
                  </a:lnTo>
                  <a:lnTo>
                    <a:pt x="1354429" y="1252157"/>
                  </a:lnTo>
                  <a:lnTo>
                    <a:pt x="1362637" y="1201655"/>
                  </a:lnTo>
                  <a:lnTo>
                    <a:pt x="1362637" y="160220"/>
                  </a:lnTo>
                  <a:lnTo>
                    <a:pt x="1354429" y="109719"/>
                  </a:lnTo>
                  <a:lnTo>
                    <a:pt x="1331601" y="65754"/>
                  </a:lnTo>
                  <a:lnTo>
                    <a:pt x="1296845" y="31018"/>
                  </a:lnTo>
                  <a:lnTo>
                    <a:pt x="1252856" y="8203"/>
                  </a:lnTo>
                  <a:lnTo>
                    <a:pt x="1202327" y="0"/>
                  </a:lnTo>
                  <a:lnTo>
                    <a:pt x="120232" y="0"/>
                  </a:lnTo>
                  <a:lnTo>
                    <a:pt x="120232" y="200275"/>
                  </a:lnTo>
                  <a:close/>
                </a:path>
              </a:pathLst>
            </a:custGeom>
            <a:ln w="20113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573813" y="6693533"/>
              <a:ext cx="80645" cy="761365"/>
            </a:xfrm>
            <a:custGeom>
              <a:avLst/>
              <a:gdLst/>
              <a:ahLst/>
              <a:cxnLst/>
              <a:rect l="l" t="t" r="r" b="b"/>
              <a:pathLst>
                <a:path w="80645" h="761365">
                  <a:moveTo>
                    <a:pt x="80156" y="0"/>
                  </a:moveTo>
                  <a:lnTo>
                    <a:pt x="0" y="0"/>
                  </a:lnTo>
                  <a:lnTo>
                    <a:pt x="0" y="761048"/>
                  </a:lnTo>
                  <a:lnTo>
                    <a:pt x="80156" y="761048"/>
                  </a:lnTo>
                  <a:lnTo>
                    <a:pt x="80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573813" y="6693533"/>
              <a:ext cx="80645" cy="761365"/>
            </a:xfrm>
            <a:custGeom>
              <a:avLst/>
              <a:gdLst/>
              <a:ahLst/>
              <a:cxnLst/>
              <a:rect l="l" t="t" r="r" b="b"/>
              <a:pathLst>
                <a:path w="80645" h="761365">
                  <a:moveTo>
                    <a:pt x="0" y="761048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761048"/>
                  </a:lnTo>
                  <a:lnTo>
                    <a:pt x="0" y="761048"/>
                  </a:lnTo>
                  <a:close/>
                </a:path>
              </a:pathLst>
            </a:custGeom>
            <a:ln w="20107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734123" y="6693533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80156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80156" y="340469"/>
                  </a:lnTo>
                  <a:lnTo>
                    <a:pt x="80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734125" y="6693533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0" y="340469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340469"/>
                  </a:lnTo>
                  <a:lnTo>
                    <a:pt x="0" y="340469"/>
                  </a:lnTo>
                  <a:close/>
                </a:path>
              </a:pathLst>
            </a:custGeom>
            <a:ln w="20108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894434" y="6693532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80156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80156" y="340469"/>
                  </a:lnTo>
                  <a:lnTo>
                    <a:pt x="80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894435" y="6693533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0" y="340469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340469"/>
                  </a:lnTo>
                  <a:lnTo>
                    <a:pt x="0" y="340469"/>
                  </a:lnTo>
                  <a:close/>
                </a:path>
              </a:pathLst>
            </a:custGeom>
            <a:ln w="20108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734125" y="7114112"/>
              <a:ext cx="240665" cy="340995"/>
            </a:xfrm>
            <a:custGeom>
              <a:avLst/>
              <a:gdLst/>
              <a:ahLst/>
              <a:cxnLst/>
              <a:rect l="l" t="t" r="r" b="b"/>
              <a:pathLst>
                <a:path w="240664" h="340995">
                  <a:moveTo>
                    <a:pt x="240465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240465" y="340469"/>
                  </a:lnTo>
                  <a:lnTo>
                    <a:pt x="240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734126" y="7114111"/>
              <a:ext cx="240665" cy="340995"/>
            </a:xfrm>
            <a:custGeom>
              <a:avLst/>
              <a:gdLst/>
              <a:ahLst/>
              <a:cxnLst/>
              <a:rect l="l" t="t" r="r" b="b"/>
              <a:pathLst>
                <a:path w="240664" h="340995">
                  <a:moveTo>
                    <a:pt x="0" y="340469"/>
                  </a:moveTo>
                  <a:lnTo>
                    <a:pt x="0" y="0"/>
                  </a:lnTo>
                  <a:lnTo>
                    <a:pt x="240465" y="0"/>
                  </a:lnTo>
                  <a:lnTo>
                    <a:pt x="240465" y="340469"/>
                  </a:lnTo>
                  <a:lnTo>
                    <a:pt x="0" y="340469"/>
                  </a:lnTo>
                  <a:close/>
                </a:path>
              </a:pathLst>
            </a:custGeom>
            <a:ln w="20111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054746" y="6693532"/>
              <a:ext cx="80645" cy="761365"/>
            </a:xfrm>
            <a:custGeom>
              <a:avLst/>
              <a:gdLst/>
              <a:ahLst/>
              <a:cxnLst/>
              <a:rect l="l" t="t" r="r" b="b"/>
              <a:pathLst>
                <a:path w="80645" h="761365">
                  <a:moveTo>
                    <a:pt x="80154" y="0"/>
                  </a:moveTo>
                  <a:lnTo>
                    <a:pt x="0" y="0"/>
                  </a:lnTo>
                  <a:lnTo>
                    <a:pt x="0" y="761048"/>
                  </a:lnTo>
                  <a:lnTo>
                    <a:pt x="80154" y="761048"/>
                  </a:lnTo>
                  <a:lnTo>
                    <a:pt x="801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054746" y="6693532"/>
              <a:ext cx="80645" cy="761365"/>
            </a:xfrm>
            <a:custGeom>
              <a:avLst/>
              <a:gdLst/>
              <a:ahLst/>
              <a:cxnLst/>
              <a:rect l="l" t="t" r="r" b="b"/>
              <a:pathLst>
                <a:path w="80645" h="761365">
                  <a:moveTo>
                    <a:pt x="0" y="761048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761048"/>
                  </a:lnTo>
                  <a:lnTo>
                    <a:pt x="0" y="761048"/>
                  </a:lnTo>
                  <a:close/>
                </a:path>
              </a:pathLst>
            </a:custGeom>
            <a:ln w="20107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15057" y="6693532"/>
              <a:ext cx="240665" cy="340995"/>
            </a:xfrm>
            <a:custGeom>
              <a:avLst/>
              <a:gdLst/>
              <a:ahLst/>
              <a:cxnLst/>
              <a:rect l="l" t="t" r="r" b="b"/>
              <a:pathLst>
                <a:path w="240664" h="340995">
                  <a:moveTo>
                    <a:pt x="240465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240465" y="340469"/>
                  </a:lnTo>
                  <a:lnTo>
                    <a:pt x="24046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215058" y="6693532"/>
              <a:ext cx="240665" cy="340995"/>
            </a:xfrm>
            <a:custGeom>
              <a:avLst/>
              <a:gdLst/>
              <a:ahLst/>
              <a:cxnLst/>
              <a:rect l="l" t="t" r="r" b="b"/>
              <a:pathLst>
                <a:path w="240664" h="340995">
                  <a:moveTo>
                    <a:pt x="0" y="340469"/>
                  </a:moveTo>
                  <a:lnTo>
                    <a:pt x="0" y="0"/>
                  </a:lnTo>
                  <a:lnTo>
                    <a:pt x="240465" y="0"/>
                  </a:lnTo>
                  <a:lnTo>
                    <a:pt x="240465" y="340469"/>
                  </a:lnTo>
                  <a:lnTo>
                    <a:pt x="0" y="340469"/>
                  </a:lnTo>
                  <a:close/>
                </a:path>
              </a:pathLst>
            </a:custGeom>
            <a:ln w="20111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215057" y="7114112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80156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80156" y="340469"/>
                  </a:lnTo>
                  <a:lnTo>
                    <a:pt x="80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215058" y="7114111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0" y="340469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340469"/>
                  </a:lnTo>
                  <a:lnTo>
                    <a:pt x="0" y="340469"/>
                  </a:lnTo>
                  <a:close/>
                </a:path>
              </a:pathLst>
            </a:custGeom>
            <a:ln w="20108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375369" y="7114112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80154" y="0"/>
                  </a:moveTo>
                  <a:lnTo>
                    <a:pt x="0" y="0"/>
                  </a:lnTo>
                  <a:lnTo>
                    <a:pt x="0" y="340469"/>
                  </a:lnTo>
                  <a:lnTo>
                    <a:pt x="80154" y="340469"/>
                  </a:lnTo>
                  <a:lnTo>
                    <a:pt x="8015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375369" y="7114111"/>
              <a:ext cx="80645" cy="340995"/>
            </a:xfrm>
            <a:custGeom>
              <a:avLst/>
              <a:gdLst/>
              <a:ahLst/>
              <a:cxnLst/>
              <a:rect l="l" t="t" r="r" b="b"/>
              <a:pathLst>
                <a:path w="80645" h="340995">
                  <a:moveTo>
                    <a:pt x="0" y="340469"/>
                  </a:moveTo>
                  <a:lnTo>
                    <a:pt x="0" y="0"/>
                  </a:lnTo>
                  <a:lnTo>
                    <a:pt x="80155" y="0"/>
                  </a:lnTo>
                  <a:lnTo>
                    <a:pt x="80155" y="340469"/>
                  </a:lnTo>
                  <a:lnTo>
                    <a:pt x="0" y="340469"/>
                  </a:lnTo>
                  <a:close/>
                </a:path>
              </a:pathLst>
            </a:custGeom>
            <a:ln w="20108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2267009" y="3175881"/>
            <a:ext cx="348615" cy="51581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Retaliation</a:t>
            </a:r>
            <a:r>
              <a:rPr dirty="0" sz="22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First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Amendment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90604" y="1943298"/>
            <a:ext cx="2472055" cy="63906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high-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profile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athlete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assault.</a:t>
            </a:r>
            <a:r>
              <a:rPr dirty="0" sz="1600" spc="3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gives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interview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newspaper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details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allegations,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newspaper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protects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complainant’s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identity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pseudonym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“Jane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Doe.”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response,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athlete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submits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interview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paper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innocent,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allegations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false,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retaliating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athlete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NIL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money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Jane.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11" name="object 11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465458"/>
            <a:ext cx="348615" cy="28682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Retaliation?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663011"/>
            <a:ext cx="2155190" cy="66713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adjunct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interview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week,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refuses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meet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lawyer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yet.</a:t>
            </a:r>
            <a:r>
              <a:rPr dirty="0" sz="1600" spc="4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learns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5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meet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within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week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requested,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terminates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“failing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cooperate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investigation.”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69076" y="2287430"/>
            <a:ext cx="1920875" cy="6046470"/>
          </a:xfrm>
          <a:prstGeom prst="rect">
            <a:avLst/>
          </a:prstGeom>
        </p:spPr>
        <p:txBody>
          <a:bodyPr wrap="square" lIns="0" tIns="38100" rIns="0" bIns="0" rtlCol="0" vert="vert270">
            <a:spAutoFit/>
          </a:bodyPr>
          <a:lstStyle/>
          <a:p>
            <a:pPr marL="12700" marR="5080">
              <a:lnSpc>
                <a:spcPts val="4150"/>
              </a:lnSpc>
              <a:spcBef>
                <a:spcPts val="300"/>
              </a:spcBef>
            </a:pPr>
            <a:r>
              <a:rPr dirty="0" sz="3850" spc="-65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385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70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385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30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r>
              <a:rPr dirty="0" sz="3850" spc="-1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90">
                <a:solidFill>
                  <a:srgbClr val="FFFFFF"/>
                </a:solidFill>
                <a:latin typeface="Georgia"/>
                <a:cs typeface="Georgia"/>
              </a:rPr>
              <a:t>Coordinator</a:t>
            </a:r>
            <a:r>
              <a:rPr dirty="0" sz="385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25">
                <a:solidFill>
                  <a:srgbClr val="FFFFFF"/>
                </a:solidFill>
                <a:latin typeface="Georgia"/>
                <a:cs typeface="Georgia"/>
              </a:rPr>
              <a:t>and </a:t>
            </a:r>
            <a:r>
              <a:rPr dirty="0" sz="3850" spc="-20">
                <a:solidFill>
                  <a:srgbClr val="FFFFFF"/>
                </a:solidFill>
                <a:latin typeface="Georgia"/>
                <a:cs typeface="Georgia"/>
              </a:rPr>
              <a:t>Team</a:t>
            </a:r>
            <a:endParaRPr sz="3850">
              <a:latin typeface="Georgia"/>
              <a:cs typeface="Georgia"/>
            </a:endParaRPr>
          </a:p>
          <a:p>
            <a:pPr marL="14604">
              <a:lnSpc>
                <a:spcPct val="100000"/>
              </a:lnSpc>
              <a:spcBef>
                <a:spcPts val="3325"/>
              </a:spcBef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5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6049" y="3972019"/>
            <a:ext cx="348615" cy="43618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team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members?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8684" y="8237057"/>
            <a:ext cx="264287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8684" y="4001996"/>
            <a:ext cx="2642870" cy="4102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</a:t>
            </a:r>
            <a:endParaRPr sz="1600">
              <a:latin typeface="Arial"/>
              <a:cs typeface="Arial"/>
            </a:endParaRPr>
          </a:p>
          <a:p>
            <a:pPr marL="12700" marR="153860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Deputy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Coordinators Investigators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600" spc="-10">
                <a:latin typeface="Arial"/>
                <a:cs typeface="Arial"/>
              </a:rPr>
              <a:t>Decision-makers</a:t>
            </a:r>
            <a:endParaRPr sz="1600">
              <a:latin typeface="Arial"/>
              <a:cs typeface="Arial"/>
            </a:endParaRPr>
          </a:p>
          <a:p>
            <a:pPr marL="12700" marR="143827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resolution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facilitators </a:t>
            </a:r>
            <a:r>
              <a:rPr dirty="0" sz="1600">
                <a:latin typeface="Arial"/>
                <a:cs typeface="Arial"/>
              </a:rPr>
              <a:t>Appellate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officers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Persons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responsible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measures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27969" y="2282826"/>
            <a:ext cx="348615" cy="61118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team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members’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general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qualifications?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5335496"/>
            <a:ext cx="2082164" cy="27692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Appropriately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trained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their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duties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10">
                <a:latin typeface="Arial"/>
                <a:cs typeface="Arial"/>
              </a:rPr>
              <a:t>Competent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>
                <a:latin typeface="Arial"/>
                <a:cs typeface="Arial"/>
              </a:rPr>
              <a:t>Free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conflicts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interest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Free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bias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relying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on </a:t>
            </a:r>
            <a:r>
              <a:rPr dirty="0" sz="1600" spc="-10">
                <a:latin typeface="Arial"/>
                <a:cs typeface="Arial"/>
              </a:rPr>
              <a:t>stereotypes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154" y="8237057"/>
            <a:ext cx="104902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331197" y="2874013"/>
            <a:ext cx="1678939" cy="1304925"/>
            <a:chOff x="3331197" y="2874013"/>
            <a:chExt cx="1678939" cy="1304925"/>
          </a:xfrm>
        </p:grpSpPr>
        <p:sp>
          <p:nvSpPr>
            <p:cNvPr id="9" name="object 9"/>
            <p:cNvSpPr/>
            <p:nvPr/>
          </p:nvSpPr>
          <p:spPr>
            <a:xfrm>
              <a:off x="3590005" y="3008372"/>
              <a:ext cx="1285240" cy="1036319"/>
            </a:xfrm>
            <a:custGeom>
              <a:avLst/>
              <a:gdLst/>
              <a:ahLst/>
              <a:cxnLst/>
              <a:rect l="l" t="t" r="r" b="b"/>
              <a:pathLst>
                <a:path w="1285239" h="1036320">
                  <a:moveTo>
                    <a:pt x="0" y="1035910"/>
                  </a:moveTo>
                  <a:lnTo>
                    <a:pt x="0" y="808010"/>
                  </a:lnTo>
                  <a:lnTo>
                    <a:pt x="124378" y="808010"/>
                  </a:lnTo>
                  <a:lnTo>
                    <a:pt x="124378" y="227900"/>
                  </a:lnTo>
                  <a:lnTo>
                    <a:pt x="0" y="227900"/>
                  </a:lnTo>
                  <a:lnTo>
                    <a:pt x="0" y="0"/>
                  </a:lnTo>
                  <a:lnTo>
                    <a:pt x="1285246" y="0"/>
                  </a:lnTo>
                  <a:lnTo>
                    <a:pt x="1285246" y="1035910"/>
                  </a:lnTo>
                  <a:lnTo>
                    <a:pt x="0" y="1035910"/>
                  </a:lnTo>
                  <a:close/>
                </a:path>
              </a:pathLst>
            </a:custGeom>
            <a:ln w="2010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4116" y="3454122"/>
              <a:ext cx="144480" cy="14441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341248" y="2884063"/>
              <a:ext cx="1658620" cy="1284605"/>
            </a:xfrm>
            <a:custGeom>
              <a:avLst/>
              <a:gdLst/>
              <a:ahLst/>
              <a:cxnLst/>
              <a:rect l="l" t="t" r="r" b="b"/>
              <a:pathLst>
                <a:path w="1658620" h="1284604">
                  <a:moveTo>
                    <a:pt x="207297" y="1284528"/>
                  </a:moveTo>
                  <a:lnTo>
                    <a:pt x="1575463" y="1284528"/>
                  </a:lnTo>
                  <a:lnTo>
                    <a:pt x="1607659" y="1277989"/>
                  </a:lnTo>
                  <a:lnTo>
                    <a:pt x="1634024" y="1260185"/>
                  </a:lnTo>
                  <a:lnTo>
                    <a:pt x="1651839" y="1233834"/>
                  </a:lnTo>
                  <a:lnTo>
                    <a:pt x="1658382" y="1201656"/>
                  </a:lnTo>
                  <a:lnTo>
                    <a:pt x="1658382" y="82872"/>
                  </a:lnTo>
                  <a:lnTo>
                    <a:pt x="1651839" y="50694"/>
                  </a:lnTo>
                  <a:lnTo>
                    <a:pt x="1634024" y="24343"/>
                  </a:lnTo>
                  <a:lnTo>
                    <a:pt x="1607659" y="6539"/>
                  </a:lnTo>
                  <a:lnTo>
                    <a:pt x="1575463" y="0"/>
                  </a:lnTo>
                  <a:lnTo>
                    <a:pt x="207297" y="0"/>
                  </a:lnTo>
                  <a:lnTo>
                    <a:pt x="175101" y="6539"/>
                  </a:lnTo>
                  <a:lnTo>
                    <a:pt x="148736" y="24343"/>
                  </a:lnTo>
                  <a:lnTo>
                    <a:pt x="130921" y="50694"/>
                  </a:lnTo>
                  <a:lnTo>
                    <a:pt x="124378" y="82872"/>
                  </a:lnTo>
                  <a:lnTo>
                    <a:pt x="124378" y="435082"/>
                  </a:lnTo>
                  <a:lnTo>
                    <a:pt x="82919" y="435082"/>
                  </a:lnTo>
                  <a:lnTo>
                    <a:pt x="50723" y="441621"/>
                  </a:lnTo>
                  <a:lnTo>
                    <a:pt x="24357" y="459426"/>
                  </a:lnTo>
                  <a:lnTo>
                    <a:pt x="6542" y="485777"/>
                  </a:lnTo>
                  <a:lnTo>
                    <a:pt x="0" y="517955"/>
                  </a:lnTo>
                  <a:lnTo>
                    <a:pt x="0" y="766573"/>
                  </a:lnTo>
                  <a:lnTo>
                    <a:pt x="6542" y="798751"/>
                  </a:lnTo>
                  <a:lnTo>
                    <a:pt x="24357" y="825102"/>
                  </a:lnTo>
                  <a:lnTo>
                    <a:pt x="50723" y="842907"/>
                  </a:lnTo>
                  <a:lnTo>
                    <a:pt x="82919" y="849446"/>
                  </a:lnTo>
                  <a:lnTo>
                    <a:pt x="124378" y="849446"/>
                  </a:lnTo>
                  <a:lnTo>
                    <a:pt x="124378" y="1201656"/>
                  </a:lnTo>
                  <a:lnTo>
                    <a:pt x="130921" y="1233834"/>
                  </a:lnTo>
                  <a:lnTo>
                    <a:pt x="148736" y="1260185"/>
                  </a:lnTo>
                  <a:lnTo>
                    <a:pt x="175101" y="1277989"/>
                  </a:lnTo>
                  <a:lnTo>
                    <a:pt x="207297" y="1284528"/>
                  </a:lnTo>
                  <a:close/>
                </a:path>
              </a:pathLst>
            </a:custGeom>
            <a:ln w="20103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80220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82919" y="0"/>
                  </a:moveTo>
                  <a:lnTo>
                    <a:pt x="82919" y="352209"/>
                  </a:lnTo>
                  <a:lnTo>
                    <a:pt x="0" y="352209"/>
                  </a:lnTo>
                  <a:lnTo>
                    <a:pt x="0" y="0"/>
                  </a:lnTo>
                  <a:lnTo>
                    <a:pt x="82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880220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0" y="352209"/>
                  </a:moveTo>
                  <a:lnTo>
                    <a:pt x="0" y="0"/>
                  </a:lnTo>
                  <a:lnTo>
                    <a:pt x="82919" y="0"/>
                  </a:lnTo>
                  <a:lnTo>
                    <a:pt x="82919" y="352209"/>
                  </a:lnTo>
                  <a:lnTo>
                    <a:pt x="0" y="352209"/>
                  </a:lnTo>
                  <a:close/>
                </a:path>
              </a:pathLst>
            </a:custGeom>
            <a:ln w="20097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128977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82919" y="0"/>
                  </a:moveTo>
                  <a:lnTo>
                    <a:pt x="82919" y="352209"/>
                  </a:lnTo>
                  <a:lnTo>
                    <a:pt x="0" y="352209"/>
                  </a:lnTo>
                  <a:lnTo>
                    <a:pt x="0" y="0"/>
                  </a:lnTo>
                  <a:lnTo>
                    <a:pt x="82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128977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0" y="352209"/>
                  </a:moveTo>
                  <a:lnTo>
                    <a:pt x="0" y="0"/>
                  </a:lnTo>
                  <a:lnTo>
                    <a:pt x="82919" y="0"/>
                  </a:lnTo>
                  <a:lnTo>
                    <a:pt x="82919" y="352209"/>
                  </a:lnTo>
                  <a:lnTo>
                    <a:pt x="0" y="352209"/>
                  </a:lnTo>
                  <a:close/>
                </a:path>
              </a:pathLst>
            </a:custGeom>
            <a:ln w="20097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77734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82919" y="0"/>
                  </a:moveTo>
                  <a:lnTo>
                    <a:pt x="82919" y="352209"/>
                  </a:lnTo>
                  <a:lnTo>
                    <a:pt x="0" y="352209"/>
                  </a:lnTo>
                  <a:lnTo>
                    <a:pt x="0" y="0"/>
                  </a:lnTo>
                  <a:lnTo>
                    <a:pt x="82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377734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0" y="352209"/>
                  </a:moveTo>
                  <a:lnTo>
                    <a:pt x="0" y="0"/>
                  </a:lnTo>
                  <a:lnTo>
                    <a:pt x="82919" y="0"/>
                  </a:lnTo>
                  <a:lnTo>
                    <a:pt x="82919" y="352209"/>
                  </a:lnTo>
                  <a:lnTo>
                    <a:pt x="0" y="352209"/>
                  </a:lnTo>
                  <a:close/>
                </a:path>
              </a:pathLst>
            </a:custGeom>
            <a:ln w="20097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626492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82919" y="0"/>
                  </a:moveTo>
                  <a:lnTo>
                    <a:pt x="82919" y="352209"/>
                  </a:lnTo>
                  <a:lnTo>
                    <a:pt x="0" y="352209"/>
                  </a:lnTo>
                  <a:lnTo>
                    <a:pt x="0" y="0"/>
                  </a:lnTo>
                  <a:lnTo>
                    <a:pt x="829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626492" y="3567765"/>
              <a:ext cx="83185" cy="352425"/>
            </a:xfrm>
            <a:custGeom>
              <a:avLst/>
              <a:gdLst/>
              <a:ahLst/>
              <a:cxnLst/>
              <a:rect l="l" t="t" r="r" b="b"/>
              <a:pathLst>
                <a:path w="83185" h="352425">
                  <a:moveTo>
                    <a:pt x="0" y="352209"/>
                  </a:moveTo>
                  <a:lnTo>
                    <a:pt x="0" y="0"/>
                  </a:lnTo>
                  <a:lnTo>
                    <a:pt x="82919" y="0"/>
                  </a:lnTo>
                  <a:lnTo>
                    <a:pt x="82919" y="352209"/>
                  </a:lnTo>
                  <a:lnTo>
                    <a:pt x="0" y="352209"/>
                  </a:lnTo>
                  <a:close/>
                </a:path>
              </a:pathLst>
            </a:custGeom>
            <a:ln w="20097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3791084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43531" y="0"/>
                  </a:moveTo>
                  <a:lnTo>
                    <a:pt x="0" y="43507"/>
                  </a:lnTo>
                  <a:lnTo>
                    <a:pt x="136815" y="180247"/>
                  </a:lnTo>
                  <a:lnTo>
                    <a:pt x="82918" y="234115"/>
                  </a:lnTo>
                  <a:lnTo>
                    <a:pt x="126451" y="277623"/>
                  </a:lnTo>
                  <a:lnTo>
                    <a:pt x="223881" y="180247"/>
                  </a:lnTo>
                  <a:lnTo>
                    <a:pt x="43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791084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126451" y="277624"/>
                  </a:moveTo>
                  <a:lnTo>
                    <a:pt x="82919" y="234115"/>
                  </a:lnTo>
                  <a:lnTo>
                    <a:pt x="136816" y="180248"/>
                  </a:lnTo>
                  <a:lnTo>
                    <a:pt x="0" y="43508"/>
                  </a:lnTo>
                  <a:lnTo>
                    <a:pt x="43532" y="0"/>
                  </a:lnTo>
                  <a:lnTo>
                    <a:pt x="223881" y="180248"/>
                  </a:lnTo>
                  <a:lnTo>
                    <a:pt x="126451" y="277624"/>
                  </a:lnTo>
                  <a:close/>
                </a:path>
              </a:pathLst>
            </a:custGeom>
            <a:ln w="2010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039842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43531" y="0"/>
                  </a:moveTo>
                  <a:lnTo>
                    <a:pt x="0" y="43507"/>
                  </a:lnTo>
                  <a:lnTo>
                    <a:pt x="136815" y="180247"/>
                  </a:lnTo>
                  <a:lnTo>
                    <a:pt x="82918" y="234115"/>
                  </a:lnTo>
                  <a:lnTo>
                    <a:pt x="126451" y="277623"/>
                  </a:lnTo>
                  <a:lnTo>
                    <a:pt x="223880" y="180247"/>
                  </a:lnTo>
                  <a:lnTo>
                    <a:pt x="43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039841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126451" y="277624"/>
                  </a:moveTo>
                  <a:lnTo>
                    <a:pt x="82919" y="234115"/>
                  </a:lnTo>
                  <a:lnTo>
                    <a:pt x="136816" y="180248"/>
                  </a:lnTo>
                  <a:lnTo>
                    <a:pt x="0" y="43508"/>
                  </a:lnTo>
                  <a:lnTo>
                    <a:pt x="43532" y="0"/>
                  </a:lnTo>
                  <a:lnTo>
                    <a:pt x="223881" y="180248"/>
                  </a:lnTo>
                  <a:lnTo>
                    <a:pt x="126451" y="277624"/>
                  </a:lnTo>
                  <a:close/>
                </a:path>
              </a:pathLst>
            </a:custGeom>
            <a:ln w="2010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288599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43531" y="0"/>
                  </a:moveTo>
                  <a:lnTo>
                    <a:pt x="0" y="43507"/>
                  </a:lnTo>
                  <a:lnTo>
                    <a:pt x="136815" y="180247"/>
                  </a:lnTo>
                  <a:lnTo>
                    <a:pt x="82918" y="234115"/>
                  </a:lnTo>
                  <a:lnTo>
                    <a:pt x="126451" y="277623"/>
                  </a:lnTo>
                  <a:lnTo>
                    <a:pt x="223880" y="180247"/>
                  </a:lnTo>
                  <a:lnTo>
                    <a:pt x="43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288599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126451" y="277624"/>
                  </a:moveTo>
                  <a:lnTo>
                    <a:pt x="82919" y="234115"/>
                  </a:lnTo>
                  <a:lnTo>
                    <a:pt x="136816" y="180248"/>
                  </a:lnTo>
                  <a:lnTo>
                    <a:pt x="0" y="43508"/>
                  </a:lnTo>
                  <a:lnTo>
                    <a:pt x="43532" y="0"/>
                  </a:lnTo>
                  <a:lnTo>
                    <a:pt x="223881" y="180248"/>
                  </a:lnTo>
                  <a:lnTo>
                    <a:pt x="126451" y="277624"/>
                  </a:lnTo>
                  <a:close/>
                </a:path>
              </a:pathLst>
            </a:custGeom>
            <a:ln w="2010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537357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43531" y="0"/>
                  </a:moveTo>
                  <a:lnTo>
                    <a:pt x="0" y="43507"/>
                  </a:lnTo>
                  <a:lnTo>
                    <a:pt x="136815" y="180247"/>
                  </a:lnTo>
                  <a:lnTo>
                    <a:pt x="82918" y="234115"/>
                  </a:lnTo>
                  <a:lnTo>
                    <a:pt x="126451" y="277623"/>
                  </a:lnTo>
                  <a:lnTo>
                    <a:pt x="223880" y="180247"/>
                  </a:lnTo>
                  <a:lnTo>
                    <a:pt x="435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537356" y="3147185"/>
              <a:ext cx="224154" cy="278130"/>
            </a:xfrm>
            <a:custGeom>
              <a:avLst/>
              <a:gdLst/>
              <a:ahLst/>
              <a:cxnLst/>
              <a:rect l="l" t="t" r="r" b="b"/>
              <a:pathLst>
                <a:path w="224154" h="278129">
                  <a:moveTo>
                    <a:pt x="126451" y="277624"/>
                  </a:moveTo>
                  <a:lnTo>
                    <a:pt x="82919" y="234115"/>
                  </a:lnTo>
                  <a:lnTo>
                    <a:pt x="136816" y="180248"/>
                  </a:lnTo>
                  <a:lnTo>
                    <a:pt x="0" y="43508"/>
                  </a:lnTo>
                  <a:lnTo>
                    <a:pt x="43532" y="0"/>
                  </a:lnTo>
                  <a:lnTo>
                    <a:pt x="223881" y="180248"/>
                  </a:lnTo>
                  <a:lnTo>
                    <a:pt x="126451" y="277624"/>
                  </a:lnTo>
                  <a:close/>
                </a:path>
              </a:pathLst>
            </a:custGeom>
            <a:ln w="20101">
              <a:solidFill>
                <a:srgbClr val="0295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82249" y="4923035"/>
            <a:ext cx="348615" cy="3404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conflict</a:t>
            </a:r>
            <a:r>
              <a:rPr dirty="0" sz="2200" spc="-15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interest?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1564" y="8231158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1564" y="3768668"/>
            <a:ext cx="2237105" cy="42849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When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material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connection</a:t>
            </a:r>
            <a:endParaRPr sz="1600">
              <a:latin typeface="Arial"/>
              <a:cs typeface="Arial"/>
            </a:endParaRPr>
          </a:p>
          <a:p>
            <a:pPr marL="12700" marR="1143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dispute,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involved,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such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a </a:t>
            </a:r>
            <a:r>
              <a:rPr dirty="0" sz="1600">
                <a:latin typeface="Arial"/>
                <a:cs typeface="Arial"/>
              </a:rPr>
              <a:t>reasonable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would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question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individual’s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ability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impartial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existing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relationships, </a:t>
            </a:r>
            <a:r>
              <a:rPr dirty="0" sz="1600">
                <a:latin typeface="Arial"/>
                <a:cs typeface="Arial"/>
              </a:rPr>
              <a:t>professional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interest,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financial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interest,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prior </a:t>
            </a:r>
            <a:r>
              <a:rPr dirty="0" sz="1600">
                <a:latin typeface="Arial"/>
                <a:cs typeface="Arial"/>
              </a:rPr>
              <a:t>involvement,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and/or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nature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position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01218" y="8231158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422938" y="1866577"/>
            <a:ext cx="1432560" cy="1431925"/>
          </a:xfrm>
          <a:custGeom>
            <a:avLst/>
            <a:gdLst/>
            <a:ahLst/>
            <a:cxnLst/>
            <a:rect l="l" t="t" r="r" b="b"/>
            <a:pathLst>
              <a:path w="1432560" h="1431925">
                <a:moveTo>
                  <a:pt x="0" y="715719"/>
                </a:moveTo>
                <a:lnTo>
                  <a:pt x="1650" y="764751"/>
                </a:lnTo>
                <a:lnTo>
                  <a:pt x="6532" y="812891"/>
                </a:lnTo>
                <a:lnTo>
                  <a:pt x="14538" y="860033"/>
                </a:lnTo>
                <a:lnTo>
                  <a:pt x="25563" y="906072"/>
                </a:lnTo>
                <a:lnTo>
                  <a:pt x="39499" y="950902"/>
                </a:lnTo>
                <a:lnTo>
                  <a:pt x="56241" y="994415"/>
                </a:lnTo>
                <a:lnTo>
                  <a:pt x="75682" y="1036505"/>
                </a:lnTo>
                <a:lnTo>
                  <a:pt x="97716" y="1077067"/>
                </a:lnTo>
                <a:lnTo>
                  <a:pt x="122236" y="1115994"/>
                </a:lnTo>
                <a:lnTo>
                  <a:pt x="149137" y="1153180"/>
                </a:lnTo>
                <a:lnTo>
                  <a:pt x="178311" y="1188518"/>
                </a:lnTo>
                <a:lnTo>
                  <a:pt x="209653" y="1221903"/>
                </a:lnTo>
                <a:lnTo>
                  <a:pt x="243056" y="1253227"/>
                </a:lnTo>
                <a:lnTo>
                  <a:pt x="278414" y="1282386"/>
                </a:lnTo>
                <a:lnTo>
                  <a:pt x="315621" y="1309271"/>
                </a:lnTo>
                <a:lnTo>
                  <a:pt x="354569" y="1333778"/>
                </a:lnTo>
                <a:lnTo>
                  <a:pt x="395154" y="1355799"/>
                </a:lnTo>
                <a:lnTo>
                  <a:pt x="437268" y="1375229"/>
                </a:lnTo>
                <a:lnTo>
                  <a:pt x="480806" y="1391962"/>
                </a:lnTo>
                <a:lnTo>
                  <a:pt x="525660" y="1405890"/>
                </a:lnTo>
                <a:lnTo>
                  <a:pt x="571725" y="1416909"/>
                </a:lnTo>
                <a:lnTo>
                  <a:pt x="618894" y="1424910"/>
                </a:lnTo>
                <a:lnTo>
                  <a:pt x="667061" y="1429789"/>
                </a:lnTo>
                <a:lnTo>
                  <a:pt x="716119" y="1431439"/>
                </a:lnTo>
                <a:lnTo>
                  <a:pt x="765177" y="1429789"/>
                </a:lnTo>
                <a:lnTo>
                  <a:pt x="813344" y="1424910"/>
                </a:lnTo>
                <a:lnTo>
                  <a:pt x="860513" y="1416909"/>
                </a:lnTo>
                <a:lnTo>
                  <a:pt x="906578" y="1405890"/>
                </a:lnTo>
                <a:lnTo>
                  <a:pt x="951432" y="1391962"/>
                </a:lnTo>
                <a:lnTo>
                  <a:pt x="994970" y="1375229"/>
                </a:lnTo>
                <a:lnTo>
                  <a:pt x="1037084" y="1355799"/>
                </a:lnTo>
                <a:lnTo>
                  <a:pt x="1077669" y="1333778"/>
                </a:lnTo>
                <a:lnTo>
                  <a:pt x="1116617" y="1309271"/>
                </a:lnTo>
                <a:lnTo>
                  <a:pt x="1153824" y="1282386"/>
                </a:lnTo>
                <a:lnTo>
                  <a:pt x="1189182" y="1253227"/>
                </a:lnTo>
                <a:lnTo>
                  <a:pt x="1222585" y="1221903"/>
                </a:lnTo>
                <a:lnTo>
                  <a:pt x="1253927" y="1188518"/>
                </a:lnTo>
                <a:lnTo>
                  <a:pt x="1283102" y="1153180"/>
                </a:lnTo>
                <a:lnTo>
                  <a:pt x="1310002" y="1115994"/>
                </a:lnTo>
                <a:lnTo>
                  <a:pt x="1334522" y="1077067"/>
                </a:lnTo>
                <a:lnTo>
                  <a:pt x="1356556" y="1036505"/>
                </a:lnTo>
                <a:lnTo>
                  <a:pt x="1375997" y="994415"/>
                </a:lnTo>
                <a:lnTo>
                  <a:pt x="1392739" y="950902"/>
                </a:lnTo>
                <a:lnTo>
                  <a:pt x="1406675" y="906072"/>
                </a:lnTo>
                <a:lnTo>
                  <a:pt x="1417700" y="860033"/>
                </a:lnTo>
                <a:lnTo>
                  <a:pt x="1425706" y="812891"/>
                </a:lnTo>
                <a:lnTo>
                  <a:pt x="1430588" y="764751"/>
                </a:lnTo>
                <a:lnTo>
                  <a:pt x="1432239" y="715719"/>
                </a:lnTo>
                <a:lnTo>
                  <a:pt x="1430588" y="666688"/>
                </a:lnTo>
                <a:lnTo>
                  <a:pt x="1425706" y="618548"/>
                </a:lnTo>
                <a:lnTo>
                  <a:pt x="1417700" y="571406"/>
                </a:lnTo>
                <a:lnTo>
                  <a:pt x="1406675" y="525367"/>
                </a:lnTo>
                <a:lnTo>
                  <a:pt x="1392739" y="480537"/>
                </a:lnTo>
                <a:lnTo>
                  <a:pt x="1375997" y="437024"/>
                </a:lnTo>
                <a:lnTo>
                  <a:pt x="1356556" y="394934"/>
                </a:lnTo>
                <a:lnTo>
                  <a:pt x="1334522" y="354372"/>
                </a:lnTo>
                <a:lnTo>
                  <a:pt x="1310002" y="315445"/>
                </a:lnTo>
                <a:lnTo>
                  <a:pt x="1283102" y="278259"/>
                </a:lnTo>
                <a:lnTo>
                  <a:pt x="1253927" y="242920"/>
                </a:lnTo>
                <a:lnTo>
                  <a:pt x="1222585" y="209536"/>
                </a:lnTo>
                <a:lnTo>
                  <a:pt x="1189182" y="178211"/>
                </a:lnTo>
                <a:lnTo>
                  <a:pt x="1153824" y="149053"/>
                </a:lnTo>
                <a:lnTo>
                  <a:pt x="1116617" y="122168"/>
                </a:lnTo>
                <a:lnTo>
                  <a:pt x="1077669" y="97661"/>
                </a:lnTo>
                <a:lnTo>
                  <a:pt x="1037084" y="75640"/>
                </a:lnTo>
                <a:lnTo>
                  <a:pt x="994970" y="56209"/>
                </a:lnTo>
                <a:lnTo>
                  <a:pt x="951432" y="39477"/>
                </a:lnTo>
                <a:lnTo>
                  <a:pt x="906578" y="25548"/>
                </a:lnTo>
                <a:lnTo>
                  <a:pt x="860513" y="14530"/>
                </a:lnTo>
                <a:lnTo>
                  <a:pt x="813344" y="6528"/>
                </a:lnTo>
                <a:lnTo>
                  <a:pt x="765177" y="1649"/>
                </a:lnTo>
                <a:lnTo>
                  <a:pt x="716119" y="0"/>
                </a:lnTo>
                <a:lnTo>
                  <a:pt x="667061" y="1649"/>
                </a:lnTo>
                <a:lnTo>
                  <a:pt x="618894" y="6528"/>
                </a:lnTo>
                <a:lnTo>
                  <a:pt x="571725" y="14530"/>
                </a:lnTo>
                <a:lnTo>
                  <a:pt x="525660" y="25548"/>
                </a:lnTo>
                <a:lnTo>
                  <a:pt x="480806" y="39477"/>
                </a:lnTo>
                <a:lnTo>
                  <a:pt x="437268" y="56209"/>
                </a:lnTo>
                <a:lnTo>
                  <a:pt x="395154" y="75640"/>
                </a:lnTo>
                <a:lnTo>
                  <a:pt x="354569" y="97661"/>
                </a:lnTo>
                <a:lnTo>
                  <a:pt x="315621" y="122168"/>
                </a:lnTo>
                <a:lnTo>
                  <a:pt x="278414" y="149053"/>
                </a:lnTo>
                <a:lnTo>
                  <a:pt x="243056" y="178211"/>
                </a:lnTo>
                <a:lnTo>
                  <a:pt x="209653" y="209536"/>
                </a:lnTo>
                <a:lnTo>
                  <a:pt x="178311" y="242920"/>
                </a:lnTo>
                <a:lnTo>
                  <a:pt x="149137" y="278259"/>
                </a:lnTo>
                <a:lnTo>
                  <a:pt x="122236" y="315445"/>
                </a:lnTo>
                <a:lnTo>
                  <a:pt x="97716" y="354372"/>
                </a:lnTo>
                <a:lnTo>
                  <a:pt x="75682" y="394934"/>
                </a:lnTo>
                <a:lnTo>
                  <a:pt x="56241" y="437024"/>
                </a:lnTo>
                <a:lnTo>
                  <a:pt x="39499" y="480537"/>
                </a:lnTo>
                <a:lnTo>
                  <a:pt x="25563" y="525367"/>
                </a:lnTo>
                <a:lnTo>
                  <a:pt x="14538" y="571406"/>
                </a:lnTo>
                <a:lnTo>
                  <a:pt x="6532" y="618548"/>
                </a:lnTo>
                <a:lnTo>
                  <a:pt x="1650" y="666688"/>
                </a:lnTo>
                <a:lnTo>
                  <a:pt x="0" y="715719"/>
                </a:lnTo>
                <a:close/>
              </a:path>
              <a:path w="1432560" h="1431925">
                <a:moveTo>
                  <a:pt x="716119" y="1205423"/>
                </a:moveTo>
                <a:lnTo>
                  <a:pt x="660337" y="1202303"/>
                </a:lnTo>
                <a:lnTo>
                  <a:pt x="606364" y="1193127"/>
                </a:lnTo>
                <a:lnTo>
                  <a:pt x="554653" y="1178165"/>
                </a:lnTo>
                <a:lnTo>
                  <a:pt x="505655" y="1157688"/>
                </a:lnTo>
                <a:lnTo>
                  <a:pt x="459824" y="1131967"/>
                </a:lnTo>
                <a:lnTo>
                  <a:pt x="1134484" y="457684"/>
                </a:lnTo>
                <a:lnTo>
                  <a:pt x="1159299" y="504409"/>
                </a:lnTo>
                <a:lnTo>
                  <a:pt x="1179230" y="553937"/>
                </a:lnTo>
                <a:lnTo>
                  <a:pt x="1193914" y="605905"/>
                </a:lnTo>
                <a:lnTo>
                  <a:pt x="1202990" y="659954"/>
                </a:lnTo>
                <a:lnTo>
                  <a:pt x="1206096" y="715719"/>
                </a:lnTo>
                <a:lnTo>
                  <a:pt x="1203842" y="762706"/>
                </a:lnTo>
                <a:lnTo>
                  <a:pt x="1197220" y="808467"/>
                </a:lnTo>
                <a:lnTo>
                  <a:pt x="1186439" y="852792"/>
                </a:lnTo>
                <a:lnTo>
                  <a:pt x="1171708" y="895473"/>
                </a:lnTo>
                <a:lnTo>
                  <a:pt x="1153238" y="936300"/>
                </a:lnTo>
                <a:lnTo>
                  <a:pt x="1131238" y="975064"/>
                </a:lnTo>
                <a:lnTo>
                  <a:pt x="1105916" y="1011555"/>
                </a:lnTo>
                <a:lnTo>
                  <a:pt x="1077483" y="1045564"/>
                </a:lnTo>
                <a:lnTo>
                  <a:pt x="1046148" y="1076882"/>
                </a:lnTo>
                <a:lnTo>
                  <a:pt x="1012120" y="1105299"/>
                </a:lnTo>
                <a:lnTo>
                  <a:pt x="975608" y="1130607"/>
                </a:lnTo>
                <a:lnTo>
                  <a:pt x="936823" y="1152595"/>
                </a:lnTo>
                <a:lnTo>
                  <a:pt x="895973" y="1171055"/>
                </a:lnTo>
                <a:lnTo>
                  <a:pt x="853269" y="1185777"/>
                </a:lnTo>
                <a:lnTo>
                  <a:pt x="808918" y="1196551"/>
                </a:lnTo>
                <a:lnTo>
                  <a:pt x="763132" y="1203170"/>
                </a:lnTo>
                <a:lnTo>
                  <a:pt x="716119" y="1205423"/>
                </a:lnTo>
                <a:close/>
              </a:path>
              <a:path w="1432560" h="1431925">
                <a:moveTo>
                  <a:pt x="972414" y="299472"/>
                </a:moveTo>
                <a:lnTo>
                  <a:pt x="299639" y="971872"/>
                </a:lnTo>
                <a:lnTo>
                  <a:pt x="273904" y="926066"/>
                </a:lnTo>
                <a:lnTo>
                  <a:pt x="253415" y="877095"/>
                </a:lnTo>
                <a:lnTo>
                  <a:pt x="238445" y="825413"/>
                </a:lnTo>
                <a:lnTo>
                  <a:pt x="229263" y="771470"/>
                </a:lnTo>
                <a:lnTo>
                  <a:pt x="226143" y="715719"/>
                </a:lnTo>
                <a:lnTo>
                  <a:pt x="228396" y="668733"/>
                </a:lnTo>
                <a:lnTo>
                  <a:pt x="235019" y="622972"/>
                </a:lnTo>
                <a:lnTo>
                  <a:pt x="245799" y="578646"/>
                </a:lnTo>
                <a:lnTo>
                  <a:pt x="260530" y="535966"/>
                </a:lnTo>
                <a:lnTo>
                  <a:pt x="279000" y="495139"/>
                </a:lnTo>
                <a:lnTo>
                  <a:pt x="301000" y="456375"/>
                </a:lnTo>
                <a:lnTo>
                  <a:pt x="326322" y="419884"/>
                </a:lnTo>
                <a:lnTo>
                  <a:pt x="354755" y="385875"/>
                </a:lnTo>
                <a:lnTo>
                  <a:pt x="386090" y="354557"/>
                </a:lnTo>
                <a:lnTo>
                  <a:pt x="420119" y="326140"/>
                </a:lnTo>
                <a:lnTo>
                  <a:pt x="456630" y="300832"/>
                </a:lnTo>
                <a:lnTo>
                  <a:pt x="495415" y="278844"/>
                </a:lnTo>
                <a:lnTo>
                  <a:pt x="536265" y="260384"/>
                </a:lnTo>
                <a:lnTo>
                  <a:pt x="578969" y="245662"/>
                </a:lnTo>
                <a:lnTo>
                  <a:pt x="623320" y="234887"/>
                </a:lnTo>
                <a:lnTo>
                  <a:pt x="669106" y="228269"/>
                </a:lnTo>
                <a:lnTo>
                  <a:pt x="716119" y="226016"/>
                </a:lnTo>
                <a:lnTo>
                  <a:pt x="771901" y="229135"/>
                </a:lnTo>
                <a:lnTo>
                  <a:pt x="825874" y="238312"/>
                </a:lnTo>
                <a:lnTo>
                  <a:pt x="877585" y="253274"/>
                </a:lnTo>
                <a:lnTo>
                  <a:pt x="926583" y="273751"/>
                </a:lnTo>
                <a:lnTo>
                  <a:pt x="972414" y="299472"/>
                </a:lnTo>
                <a:close/>
              </a:path>
            </a:pathLst>
          </a:custGeom>
          <a:ln w="20102">
            <a:solidFill>
              <a:srgbClr val="E4533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724480"/>
            <a:ext cx="348615" cy="36093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Examples: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Conflict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interest?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2803869"/>
            <a:ext cx="570230" cy="55302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assigned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cousin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63569" y="1963043"/>
            <a:ext cx="253365" cy="63709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previously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plagiarism.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97600" y="1967444"/>
            <a:ext cx="570230" cy="63665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appeal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previously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romantic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relationship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complainant.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769" y="6744051"/>
            <a:ext cx="348615" cy="15900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bias?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5682636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2057747"/>
            <a:ext cx="2237105" cy="34925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prejudice,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predisposition,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inclination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favor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against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thing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</a:t>
            </a:r>
            <a:endParaRPr sz="1600">
              <a:latin typeface="Arial"/>
              <a:cs typeface="Arial"/>
            </a:endParaRPr>
          </a:p>
          <a:p>
            <a:pPr marL="12700" marR="77470">
              <a:lnSpc>
                <a:spcPct val="130000"/>
              </a:lnSpc>
              <a:spcBef>
                <a:spcPts val="640"/>
              </a:spcBef>
            </a:pPr>
            <a:r>
              <a:rPr dirty="0" sz="1600" spc="-35">
                <a:latin typeface="Arial"/>
                <a:cs typeface="Arial"/>
              </a:rPr>
              <a:t>Team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members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free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bias </a:t>
            </a:r>
            <a:r>
              <a:rPr dirty="0" sz="1600">
                <a:latin typeface="Arial"/>
                <a:cs typeface="Arial"/>
              </a:rPr>
              <a:t>against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complainants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respondents generally,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complainant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 spc="-10">
                <a:latin typeface="Arial"/>
                <a:cs typeface="Arial"/>
              </a:rPr>
              <a:t>respondent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6147" y="5682636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66588" y="6368256"/>
            <a:ext cx="1885950" cy="1387475"/>
            <a:chOff x="3166588" y="6368256"/>
            <a:chExt cx="1885950" cy="1387475"/>
          </a:xfrm>
        </p:grpSpPr>
        <p:sp>
          <p:nvSpPr>
            <p:cNvPr id="9" name="object 9"/>
            <p:cNvSpPr/>
            <p:nvPr/>
          </p:nvSpPr>
          <p:spPr>
            <a:xfrm>
              <a:off x="3549774" y="6378307"/>
              <a:ext cx="1492885" cy="1367155"/>
            </a:xfrm>
            <a:custGeom>
              <a:avLst/>
              <a:gdLst/>
              <a:ahLst/>
              <a:cxnLst/>
              <a:rect l="l" t="t" r="r" b="b"/>
              <a:pathLst>
                <a:path w="1492885" h="1367154">
                  <a:moveTo>
                    <a:pt x="359454" y="0"/>
                  </a:moveTo>
                  <a:lnTo>
                    <a:pt x="328698" y="11706"/>
                  </a:lnTo>
                  <a:lnTo>
                    <a:pt x="305616" y="33535"/>
                  </a:lnTo>
                  <a:lnTo>
                    <a:pt x="292403" y="62421"/>
                  </a:lnTo>
                  <a:lnTo>
                    <a:pt x="291253" y="95303"/>
                  </a:lnTo>
                  <a:lnTo>
                    <a:pt x="321518" y="276588"/>
                  </a:lnTo>
                  <a:lnTo>
                    <a:pt x="290103" y="288403"/>
                  </a:lnTo>
                  <a:lnTo>
                    <a:pt x="220849" y="314398"/>
                  </a:lnTo>
                  <a:lnTo>
                    <a:pt x="151246" y="340393"/>
                  </a:lnTo>
                  <a:lnTo>
                    <a:pt x="118781" y="352209"/>
                  </a:lnTo>
                  <a:lnTo>
                    <a:pt x="79574" y="372282"/>
                  </a:lnTo>
                  <a:lnTo>
                    <a:pt x="50111" y="402315"/>
                  </a:lnTo>
                  <a:lnTo>
                    <a:pt x="28999" y="440379"/>
                  </a:lnTo>
                  <a:lnTo>
                    <a:pt x="14847" y="484547"/>
                  </a:lnTo>
                  <a:lnTo>
                    <a:pt x="6263" y="532890"/>
                  </a:lnTo>
                  <a:lnTo>
                    <a:pt x="1855" y="583483"/>
                  </a:lnTo>
                  <a:lnTo>
                    <a:pt x="231" y="634395"/>
                  </a:lnTo>
                  <a:lnTo>
                    <a:pt x="0" y="683700"/>
                  </a:lnTo>
                  <a:lnTo>
                    <a:pt x="231" y="732960"/>
                  </a:lnTo>
                  <a:lnTo>
                    <a:pt x="1855" y="783743"/>
                  </a:lnTo>
                  <a:lnTo>
                    <a:pt x="6263" y="834139"/>
                  </a:lnTo>
                  <a:lnTo>
                    <a:pt x="14847" y="882233"/>
                  </a:lnTo>
                  <a:lnTo>
                    <a:pt x="28999" y="926112"/>
                  </a:lnTo>
                  <a:lnTo>
                    <a:pt x="50111" y="963862"/>
                  </a:lnTo>
                  <a:lnTo>
                    <a:pt x="79574" y="993572"/>
                  </a:lnTo>
                  <a:lnTo>
                    <a:pt x="118781" y="1013327"/>
                  </a:lnTo>
                  <a:lnTo>
                    <a:pt x="151246" y="1025240"/>
                  </a:lnTo>
                  <a:lnTo>
                    <a:pt x="220849" y="1051449"/>
                  </a:lnTo>
                  <a:lnTo>
                    <a:pt x="290103" y="1077657"/>
                  </a:lnTo>
                  <a:lnTo>
                    <a:pt x="321518" y="1089570"/>
                  </a:lnTo>
                  <a:lnTo>
                    <a:pt x="291253" y="1270854"/>
                  </a:lnTo>
                  <a:lnTo>
                    <a:pt x="292046" y="1303751"/>
                  </a:lnTo>
                  <a:lnTo>
                    <a:pt x="304955" y="1332784"/>
                  </a:lnTo>
                  <a:lnTo>
                    <a:pt x="327814" y="1354859"/>
                  </a:lnTo>
                  <a:lnTo>
                    <a:pt x="358459" y="1366883"/>
                  </a:lnTo>
                  <a:lnTo>
                    <a:pt x="391383" y="1366090"/>
                  </a:lnTo>
                  <a:lnTo>
                    <a:pt x="442522" y="1330342"/>
                  </a:lnTo>
                  <a:lnTo>
                    <a:pt x="454728" y="1298700"/>
                  </a:lnTo>
                  <a:lnTo>
                    <a:pt x="454811" y="1298202"/>
                  </a:lnTo>
                  <a:lnTo>
                    <a:pt x="496270" y="1049584"/>
                  </a:lnTo>
                  <a:lnTo>
                    <a:pt x="497100" y="1045067"/>
                  </a:lnTo>
                  <a:lnTo>
                    <a:pt x="497514" y="1040489"/>
                  </a:lnTo>
                  <a:lnTo>
                    <a:pt x="497514" y="1035910"/>
                  </a:lnTo>
                  <a:lnTo>
                    <a:pt x="493664" y="1010878"/>
                  </a:lnTo>
                  <a:lnTo>
                    <a:pt x="482739" y="988634"/>
                  </a:lnTo>
                  <a:lnTo>
                    <a:pt x="465728" y="970604"/>
                  </a:lnTo>
                  <a:lnTo>
                    <a:pt x="443617" y="958217"/>
                  </a:lnTo>
                  <a:lnTo>
                    <a:pt x="307008" y="907250"/>
                  </a:lnTo>
                  <a:lnTo>
                    <a:pt x="314263" y="890882"/>
                  </a:lnTo>
                  <a:lnTo>
                    <a:pt x="1492544" y="890882"/>
                  </a:lnTo>
                  <a:lnTo>
                    <a:pt x="1492544" y="725137"/>
                  </a:lnTo>
                  <a:lnTo>
                    <a:pt x="746272" y="725137"/>
                  </a:lnTo>
                  <a:lnTo>
                    <a:pt x="746272" y="642264"/>
                  </a:lnTo>
                  <a:lnTo>
                    <a:pt x="1492544" y="642264"/>
                  </a:lnTo>
                  <a:lnTo>
                    <a:pt x="1492544" y="476518"/>
                  </a:lnTo>
                  <a:lnTo>
                    <a:pt x="314470" y="476518"/>
                  </a:lnTo>
                  <a:lnTo>
                    <a:pt x="311983" y="470510"/>
                  </a:lnTo>
                  <a:lnTo>
                    <a:pt x="309495" y="464709"/>
                  </a:lnTo>
                  <a:lnTo>
                    <a:pt x="306800" y="459115"/>
                  </a:lnTo>
                  <a:lnTo>
                    <a:pt x="443617" y="407941"/>
                  </a:lnTo>
                  <a:lnTo>
                    <a:pt x="465681" y="395595"/>
                  </a:lnTo>
                  <a:lnTo>
                    <a:pt x="482677" y="377620"/>
                  </a:lnTo>
                  <a:lnTo>
                    <a:pt x="493617" y="355434"/>
                  </a:lnTo>
                  <a:lnTo>
                    <a:pt x="497514" y="330455"/>
                  </a:lnTo>
                  <a:lnTo>
                    <a:pt x="497514" y="325876"/>
                  </a:lnTo>
                  <a:lnTo>
                    <a:pt x="497100" y="321297"/>
                  </a:lnTo>
                  <a:lnTo>
                    <a:pt x="496270" y="316781"/>
                  </a:lnTo>
                  <a:lnTo>
                    <a:pt x="454811" y="68162"/>
                  </a:lnTo>
                  <a:lnTo>
                    <a:pt x="443098" y="37415"/>
                  </a:lnTo>
                  <a:lnTo>
                    <a:pt x="421257" y="14347"/>
                  </a:lnTo>
                  <a:lnTo>
                    <a:pt x="392354" y="1146"/>
                  </a:lnTo>
                  <a:lnTo>
                    <a:pt x="359454" y="0"/>
                  </a:lnTo>
                  <a:close/>
                </a:path>
              </a:pathLst>
            </a:custGeom>
            <a:ln w="20102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176639" y="6896262"/>
              <a:ext cx="332105" cy="332105"/>
            </a:xfrm>
            <a:custGeom>
              <a:avLst/>
              <a:gdLst/>
              <a:ahLst/>
              <a:cxnLst/>
              <a:rect l="l" t="t" r="r" b="b"/>
              <a:pathLst>
                <a:path w="332104" h="332104">
                  <a:moveTo>
                    <a:pt x="165838" y="0"/>
                  </a:moveTo>
                  <a:lnTo>
                    <a:pt x="209922" y="5920"/>
                  </a:lnTo>
                  <a:lnTo>
                    <a:pt x="249537" y="22630"/>
                  </a:lnTo>
                  <a:lnTo>
                    <a:pt x="283101" y="48547"/>
                  </a:lnTo>
                  <a:lnTo>
                    <a:pt x="309033" y="82093"/>
                  </a:lnTo>
                  <a:lnTo>
                    <a:pt x="325752" y="121685"/>
                  </a:lnTo>
                  <a:lnTo>
                    <a:pt x="331676" y="165745"/>
                  </a:lnTo>
                  <a:lnTo>
                    <a:pt x="325752" y="209805"/>
                  </a:lnTo>
                  <a:lnTo>
                    <a:pt x="309033" y="249398"/>
                  </a:lnTo>
                  <a:lnTo>
                    <a:pt x="283101" y="282943"/>
                  </a:lnTo>
                  <a:lnTo>
                    <a:pt x="249537" y="308860"/>
                  </a:lnTo>
                  <a:lnTo>
                    <a:pt x="209922" y="325570"/>
                  </a:lnTo>
                  <a:lnTo>
                    <a:pt x="165838" y="331491"/>
                  </a:lnTo>
                  <a:lnTo>
                    <a:pt x="121753" y="325570"/>
                  </a:lnTo>
                  <a:lnTo>
                    <a:pt x="82139" y="308860"/>
                  </a:lnTo>
                  <a:lnTo>
                    <a:pt x="48575" y="282943"/>
                  </a:lnTo>
                  <a:lnTo>
                    <a:pt x="22643" y="249398"/>
                  </a:lnTo>
                  <a:lnTo>
                    <a:pt x="5924" y="209805"/>
                  </a:lnTo>
                  <a:lnTo>
                    <a:pt x="0" y="165745"/>
                  </a:lnTo>
                  <a:lnTo>
                    <a:pt x="5924" y="121685"/>
                  </a:lnTo>
                  <a:lnTo>
                    <a:pt x="22643" y="82093"/>
                  </a:lnTo>
                  <a:lnTo>
                    <a:pt x="48575" y="48547"/>
                  </a:lnTo>
                  <a:lnTo>
                    <a:pt x="82139" y="22630"/>
                  </a:lnTo>
                  <a:lnTo>
                    <a:pt x="121753" y="5920"/>
                  </a:lnTo>
                  <a:lnTo>
                    <a:pt x="165838" y="0"/>
                  </a:lnTo>
                  <a:close/>
                </a:path>
              </a:pathLst>
            </a:custGeom>
            <a:ln w="20102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381412"/>
            <a:ext cx="348615" cy="1952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Bias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761171"/>
            <a:ext cx="2155190" cy="65728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assigned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provides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misconduct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trainings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groups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campus. Recently,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training,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attendee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whether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“false”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rape.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publicly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response,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“I’ve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false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report.</a:t>
            </a:r>
            <a:r>
              <a:rPr dirty="0" sz="1600" spc="3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found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someone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responsible,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I’ve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disagreed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outcome.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think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allegations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believed.”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4835" y="2151978"/>
            <a:ext cx="935990" cy="61944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public-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roles—especially</a:t>
            </a:r>
            <a:endParaRPr sz="1600">
              <a:latin typeface="Arial"/>
              <a:cs typeface="Arial"/>
            </a:endParaRPr>
          </a:p>
          <a:p>
            <a:pPr marL="12700" marR="92710">
              <a:lnSpc>
                <a:spcPct val="140000"/>
              </a:lnSpc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trainers—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especially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careful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statements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deliver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perceived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demonstrating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bias.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386241"/>
            <a:ext cx="348615" cy="19475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Bias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722105"/>
            <a:ext cx="2155190" cy="6594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member)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previously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endParaRPr sz="1600">
              <a:latin typeface="Arial"/>
              <a:cs typeface="Arial"/>
            </a:endParaRPr>
          </a:p>
          <a:p>
            <a:pPr marL="12700" marR="1574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student.</a:t>
            </a:r>
            <a:r>
              <a:rPr dirty="0" sz="1600" spc="3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hearing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“prize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pupil”,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wrote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several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letters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recommendation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admission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prestigious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program.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letters,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hearing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(then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member)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described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having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most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integrity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encountered.”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8769" y="5706531"/>
            <a:ext cx="348615" cy="26276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stereotypes?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177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1772" y="4951824"/>
            <a:ext cx="1960245" cy="31076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bias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operates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>
                <a:latin typeface="Arial"/>
                <a:cs typeface="Arial"/>
              </a:rPr>
              <a:t>preconceived,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generalized,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sometimes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inaccurate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belief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about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their </a:t>
            </a:r>
            <a:r>
              <a:rPr dirty="0" sz="1600">
                <a:latin typeface="Arial"/>
                <a:cs typeface="Arial"/>
              </a:rPr>
              <a:t>membership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group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some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characteristic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8647" y="2386654"/>
            <a:ext cx="2010159" cy="180455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994580"/>
            <a:ext cx="348615" cy="4339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Georgia"/>
                <a:cs typeface="Georgia"/>
              </a:rPr>
              <a:t>Impermissible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Stereotypes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49305" y="1851193"/>
            <a:ext cx="2291715" cy="64827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Members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sports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teams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Greek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organizations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always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lie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other.</a:t>
            </a:r>
            <a:endParaRPr sz="1500">
              <a:latin typeface="Arial"/>
              <a:cs typeface="Arial"/>
            </a:endParaRPr>
          </a:p>
          <a:p>
            <a:pPr marL="12700" marR="127000">
              <a:lnSpc>
                <a:spcPct val="131700"/>
              </a:lnSpc>
              <a:spcBef>
                <a:spcPts val="48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wear tight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dresses</a:t>
            </a:r>
            <a:r>
              <a:rPr dirty="0" sz="150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go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150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looking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20" b="1">
                <a:solidFill>
                  <a:srgbClr val="FFFFFF"/>
                </a:solidFill>
                <a:latin typeface="Arial"/>
                <a:cs typeface="Arial"/>
              </a:rPr>
              <a:t>hook </a:t>
            </a:r>
            <a:r>
              <a:rPr dirty="0" sz="1500" spc="-25" b="1">
                <a:solidFill>
                  <a:srgbClr val="FFFFFF"/>
                </a:solidFill>
                <a:latin typeface="Arial"/>
                <a:cs typeface="Arial"/>
              </a:rPr>
              <a:t>up.</a:t>
            </a:r>
            <a:endParaRPr sz="1500">
              <a:latin typeface="Arial"/>
              <a:cs typeface="Arial"/>
            </a:endParaRPr>
          </a:p>
          <a:p>
            <a:pPr marL="12700" marR="1433195">
              <a:lnSpc>
                <a:spcPct val="158400"/>
              </a:lnSpc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500" spc="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always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00" spc="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aggressors</a:t>
            </a:r>
            <a:r>
              <a:rPr dirty="0" sz="1500" spc="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500" spc="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encounter.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Gay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5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always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physically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weak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00" spc="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“effeminate.”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50"/>
              </a:spcBef>
            </a:pP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man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gives</a:t>
            </a:r>
            <a:r>
              <a:rPr dirty="0" sz="1500" spc="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woman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drink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bar,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it’s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likely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5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drink</a:t>
            </a:r>
            <a:r>
              <a:rPr dirty="0" sz="1500" spc="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5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00" spc="-10" b="1">
                <a:solidFill>
                  <a:srgbClr val="FFFFFF"/>
                </a:solidFill>
                <a:latin typeface="Arial"/>
                <a:cs typeface="Arial"/>
              </a:rPr>
              <a:t>drugged.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48671" y="3204568"/>
            <a:ext cx="655955" cy="512953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some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Coordinator’s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responsibilities?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5242" y="8241875"/>
            <a:ext cx="59563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5242" y="5092422"/>
            <a:ext cx="2633345" cy="31026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Coordinate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overall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compliance</a:t>
            </a:r>
            <a:endParaRPr sz="1400">
              <a:latin typeface="Arial"/>
              <a:cs typeface="Arial"/>
            </a:endParaRPr>
          </a:p>
          <a:p>
            <a:pPr marL="12700" marR="521970">
              <a:lnSpc>
                <a:spcPct val="1337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Answer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questions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about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IX </a:t>
            </a:r>
            <a:r>
              <a:rPr dirty="0" sz="1400" spc="-10">
                <a:latin typeface="Arial"/>
                <a:cs typeface="Arial"/>
              </a:rPr>
              <a:t>programs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>
                <a:latin typeface="Arial"/>
                <a:cs typeface="Arial"/>
              </a:rPr>
              <a:t>Coordinate</a:t>
            </a:r>
            <a:r>
              <a:rPr dirty="0" sz="1400" spc="1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training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>
                <a:latin typeface="Arial"/>
                <a:cs typeface="Arial"/>
              </a:rPr>
              <a:t>Receive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reports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complaints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37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Provide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information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about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options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rights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complainants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others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>
                <a:latin typeface="Arial"/>
                <a:cs typeface="Arial"/>
              </a:rPr>
              <a:t>Coordinate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supportive</a:t>
            </a:r>
            <a:r>
              <a:rPr dirty="0" sz="1400" spc="16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measures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43274" y="8241875"/>
            <a:ext cx="96266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28285" y="8241875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64282" y="475142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4282" y="1755618"/>
            <a:ext cx="2918460" cy="29489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Provide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information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about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grievance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400">
                <a:latin typeface="Arial"/>
                <a:cs typeface="Arial"/>
              </a:rPr>
              <a:t>procedures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informal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resolution</a:t>
            </a:r>
            <a:endParaRPr sz="1400">
              <a:latin typeface="Arial"/>
              <a:cs typeface="Arial"/>
            </a:endParaRPr>
          </a:p>
          <a:p>
            <a:pPr marL="12700" marR="186690">
              <a:lnSpc>
                <a:spcPts val="2890"/>
              </a:lnSpc>
              <a:spcBef>
                <a:spcPts val="285"/>
              </a:spcBef>
            </a:pPr>
            <a:r>
              <a:rPr dirty="0" sz="1400">
                <a:latin typeface="Arial"/>
                <a:cs typeface="Arial"/>
              </a:rPr>
              <a:t>Initiate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relevant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processes</a:t>
            </a:r>
            <a:r>
              <a:rPr dirty="0" sz="1400" spc="500">
                <a:latin typeface="Arial"/>
                <a:cs typeface="Arial"/>
              </a:rPr>
              <a:t>  </a:t>
            </a:r>
            <a:r>
              <a:rPr dirty="0" sz="1400">
                <a:latin typeface="Arial"/>
                <a:cs typeface="Arial"/>
              </a:rPr>
              <a:t>Screen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conflicts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bias</a:t>
            </a:r>
            <a:endParaRPr sz="1400">
              <a:latin typeface="Arial"/>
              <a:cs typeface="Arial"/>
            </a:endParaRPr>
          </a:p>
          <a:p>
            <a:pPr marL="12700" marR="186690">
              <a:lnSpc>
                <a:spcPct val="133700"/>
              </a:lnSpc>
              <a:spcBef>
                <a:spcPts val="345"/>
              </a:spcBef>
            </a:pPr>
            <a:r>
              <a:rPr dirty="0" sz="1400">
                <a:latin typeface="Arial"/>
                <a:cs typeface="Arial"/>
              </a:rPr>
              <a:t>Coordinate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with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disability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services staff</a:t>
            </a:r>
            <a:endParaRPr sz="1400">
              <a:latin typeface="Arial"/>
              <a:cs typeface="Arial"/>
            </a:endParaRPr>
          </a:p>
          <a:p>
            <a:pPr marL="12700" marR="220345">
              <a:lnSpc>
                <a:spcPct val="1337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Evaluate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efficacy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reporting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barriers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reporting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>
                <a:latin typeface="Arial"/>
                <a:cs typeface="Arial"/>
              </a:rPr>
              <a:t>Ensure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retention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records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15335" y="4751423"/>
            <a:ext cx="96393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800346" y="475142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52618" y="475142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27969" y="2643373"/>
            <a:ext cx="348615" cy="56299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Coordinator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investigator?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27937" y="2115158"/>
            <a:ext cx="1602740" cy="37172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per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se</a:t>
            </a:r>
            <a:r>
              <a:rPr dirty="0" sz="1600" spc="-30" i="1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rule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prohibits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5">
                <a:latin typeface="Arial"/>
                <a:cs typeface="Arial"/>
              </a:rPr>
              <a:t> IX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Coordinator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investigator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Coordinator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especially </a:t>
            </a:r>
            <a:r>
              <a:rPr dirty="0" sz="1600">
                <a:latin typeface="Arial"/>
                <a:cs typeface="Arial"/>
              </a:rPr>
              <a:t>attentive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perceived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conflicts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interest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929327" y="6437200"/>
            <a:ext cx="539115" cy="1437005"/>
          </a:xfrm>
          <a:custGeom>
            <a:avLst/>
            <a:gdLst/>
            <a:ahLst/>
            <a:cxnLst/>
            <a:rect l="l" t="t" r="r" b="b"/>
            <a:pathLst>
              <a:path w="539114" h="1437004">
                <a:moveTo>
                  <a:pt x="62063" y="9794"/>
                </a:moveTo>
                <a:lnTo>
                  <a:pt x="40165" y="80287"/>
                </a:lnTo>
                <a:lnTo>
                  <a:pt x="26132" y="135076"/>
                </a:lnTo>
                <a:lnTo>
                  <a:pt x="13187" y="197211"/>
                </a:lnTo>
                <a:lnTo>
                  <a:pt x="3689" y="262429"/>
                </a:lnTo>
                <a:lnTo>
                  <a:pt x="0" y="326468"/>
                </a:lnTo>
                <a:lnTo>
                  <a:pt x="2268" y="370618"/>
                </a:lnTo>
                <a:lnTo>
                  <a:pt x="8344" y="423491"/>
                </a:lnTo>
                <a:lnTo>
                  <a:pt x="17139" y="481413"/>
                </a:lnTo>
                <a:lnTo>
                  <a:pt x="27561" y="540713"/>
                </a:lnTo>
                <a:lnTo>
                  <a:pt x="38518" y="597718"/>
                </a:lnTo>
                <a:lnTo>
                  <a:pt x="48921" y="648754"/>
                </a:lnTo>
                <a:lnTo>
                  <a:pt x="57677" y="690149"/>
                </a:lnTo>
                <a:lnTo>
                  <a:pt x="63696" y="718231"/>
                </a:lnTo>
                <a:lnTo>
                  <a:pt x="57677" y="746312"/>
                </a:lnTo>
                <a:lnTo>
                  <a:pt x="48921" y="787707"/>
                </a:lnTo>
                <a:lnTo>
                  <a:pt x="38518" y="838744"/>
                </a:lnTo>
                <a:lnTo>
                  <a:pt x="27561" y="895748"/>
                </a:lnTo>
                <a:lnTo>
                  <a:pt x="17139" y="955048"/>
                </a:lnTo>
                <a:lnTo>
                  <a:pt x="8344" y="1012971"/>
                </a:lnTo>
                <a:lnTo>
                  <a:pt x="2268" y="1065843"/>
                </a:lnTo>
                <a:lnTo>
                  <a:pt x="0" y="1109993"/>
                </a:lnTo>
                <a:lnTo>
                  <a:pt x="3689" y="1173352"/>
                </a:lnTo>
                <a:lnTo>
                  <a:pt x="13187" y="1238162"/>
                </a:lnTo>
                <a:lnTo>
                  <a:pt x="26132" y="1300161"/>
                </a:lnTo>
                <a:lnTo>
                  <a:pt x="40165" y="1355087"/>
                </a:lnTo>
                <a:lnTo>
                  <a:pt x="52929" y="1398676"/>
                </a:lnTo>
                <a:lnTo>
                  <a:pt x="68596" y="1436462"/>
                </a:lnTo>
                <a:lnTo>
                  <a:pt x="75129" y="1436462"/>
                </a:lnTo>
                <a:lnTo>
                  <a:pt x="142093" y="1436462"/>
                </a:lnTo>
                <a:lnTo>
                  <a:pt x="189457" y="1403815"/>
                </a:lnTo>
                <a:lnTo>
                  <a:pt x="243278" y="1401137"/>
                </a:lnTo>
                <a:lnTo>
                  <a:pt x="301539" y="1394633"/>
                </a:lnTo>
                <a:lnTo>
                  <a:pt x="356432" y="1382926"/>
                </a:lnTo>
                <a:lnTo>
                  <a:pt x="400147" y="1364639"/>
                </a:lnTo>
                <a:lnTo>
                  <a:pt x="433115" y="1339693"/>
                </a:lnTo>
                <a:lnTo>
                  <a:pt x="465175" y="1303819"/>
                </a:lnTo>
                <a:lnTo>
                  <a:pt x="494059" y="1259149"/>
                </a:lnTo>
                <a:lnTo>
                  <a:pt x="517500" y="1207813"/>
                </a:lnTo>
                <a:lnTo>
                  <a:pt x="533227" y="1151943"/>
                </a:lnTo>
                <a:lnTo>
                  <a:pt x="538974" y="1093670"/>
                </a:lnTo>
                <a:lnTo>
                  <a:pt x="535214" y="1039807"/>
                </a:lnTo>
                <a:lnTo>
                  <a:pt x="524445" y="991155"/>
                </a:lnTo>
                <a:lnTo>
                  <a:pt x="507433" y="947498"/>
                </a:lnTo>
                <a:lnTo>
                  <a:pt x="484943" y="908625"/>
                </a:lnTo>
                <a:lnTo>
                  <a:pt x="457741" y="874321"/>
                </a:lnTo>
                <a:lnTo>
                  <a:pt x="426592" y="844374"/>
                </a:lnTo>
                <a:lnTo>
                  <a:pt x="392263" y="818569"/>
                </a:lnTo>
                <a:lnTo>
                  <a:pt x="355519" y="796694"/>
                </a:lnTo>
                <a:lnTo>
                  <a:pt x="317126" y="778534"/>
                </a:lnTo>
                <a:lnTo>
                  <a:pt x="277849" y="763878"/>
                </a:lnTo>
                <a:lnTo>
                  <a:pt x="238455" y="752510"/>
                </a:lnTo>
                <a:lnTo>
                  <a:pt x="228170" y="748072"/>
                </a:lnTo>
                <a:lnTo>
                  <a:pt x="219877" y="740267"/>
                </a:lnTo>
                <a:lnTo>
                  <a:pt x="214339" y="730014"/>
                </a:lnTo>
                <a:lnTo>
                  <a:pt x="212323" y="718231"/>
                </a:lnTo>
                <a:lnTo>
                  <a:pt x="214339" y="706677"/>
                </a:lnTo>
                <a:lnTo>
                  <a:pt x="219877" y="696806"/>
                </a:lnTo>
                <a:lnTo>
                  <a:pt x="228170" y="689078"/>
                </a:lnTo>
                <a:lnTo>
                  <a:pt x="238455" y="683952"/>
                </a:lnTo>
                <a:lnTo>
                  <a:pt x="277849" y="672179"/>
                </a:lnTo>
                <a:lnTo>
                  <a:pt x="317126" y="657199"/>
                </a:lnTo>
                <a:lnTo>
                  <a:pt x="355519" y="638797"/>
                </a:lnTo>
                <a:lnTo>
                  <a:pt x="392263" y="616759"/>
                </a:lnTo>
                <a:lnTo>
                  <a:pt x="426592" y="590874"/>
                </a:lnTo>
                <a:lnTo>
                  <a:pt x="457741" y="560926"/>
                </a:lnTo>
                <a:lnTo>
                  <a:pt x="484943" y="526703"/>
                </a:lnTo>
                <a:lnTo>
                  <a:pt x="507433" y="487992"/>
                </a:lnTo>
                <a:lnTo>
                  <a:pt x="524445" y="444578"/>
                </a:lnTo>
                <a:lnTo>
                  <a:pt x="535214" y="396249"/>
                </a:lnTo>
                <a:lnTo>
                  <a:pt x="538974" y="342792"/>
                </a:lnTo>
                <a:lnTo>
                  <a:pt x="533227" y="284519"/>
                </a:lnTo>
                <a:lnTo>
                  <a:pt x="517500" y="228649"/>
                </a:lnTo>
                <a:lnTo>
                  <a:pt x="494059" y="177313"/>
                </a:lnTo>
                <a:lnTo>
                  <a:pt x="465175" y="132643"/>
                </a:lnTo>
                <a:lnTo>
                  <a:pt x="433115" y="96769"/>
                </a:lnTo>
                <a:lnTo>
                  <a:pt x="400147" y="71823"/>
                </a:lnTo>
                <a:lnTo>
                  <a:pt x="355743" y="54453"/>
                </a:lnTo>
                <a:lnTo>
                  <a:pt x="300927" y="43053"/>
                </a:lnTo>
                <a:lnTo>
                  <a:pt x="243048" y="36243"/>
                </a:lnTo>
                <a:lnTo>
                  <a:pt x="189457" y="32646"/>
                </a:lnTo>
                <a:lnTo>
                  <a:pt x="174758" y="13058"/>
                </a:lnTo>
                <a:lnTo>
                  <a:pt x="168531" y="6886"/>
                </a:lnTo>
                <a:lnTo>
                  <a:pt x="160467" y="2856"/>
                </a:lnTo>
                <a:lnTo>
                  <a:pt x="151790" y="663"/>
                </a:lnTo>
                <a:lnTo>
                  <a:pt x="143726" y="0"/>
                </a:lnTo>
                <a:lnTo>
                  <a:pt x="76763" y="0"/>
                </a:lnTo>
                <a:lnTo>
                  <a:pt x="68596" y="1632"/>
                </a:lnTo>
                <a:lnTo>
                  <a:pt x="63696" y="4897"/>
                </a:lnTo>
                <a:lnTo>
                  <a:pt x="62063" y="9794"/>
                </a:lnTo>
                <a:close/>
              </a:path>
              <a:path w="539114" h="1437004">
                <a:moveTo>
                  <a:pt x="225389" y="850451"/>
                </a:moveTo>
                <a:lnTo>
                  <a:pt x="263490" y="861705"/>
                </a:lnTo>
                <a:lnTo>
                  <a:pt x="302968" y="875599"/>
                </a:lnTo>
                <a:lnTo>
                  <a:pt x="341835" y="893548"/>
                </a:lnTo>
                <a:lnTo>
                  <a:pt x="378098" y="916969"/>
                </a:lnTo>
                <a:lnTo>
                  <a:pt x="409768" y="947275"/>
                </a:lnTo>
                <a:lnTo>
                  <a:pt x="434854" y="985884"/>
                </a:lnTo>
                <a:lnTo>
                  <a:pt x="451365" y="1034210"/>
                </a:lnTo>
                <a:lnTo>
                  <a:pt x="457311" y="1093670"/>
                </a:lnTo>
                <a:lnTo>
                  <a:pt x="450880" y="1150368"/>
                </a:lnTo>
                <a:lnTo>
                  <a:pt x="432812" y="1204465"/>
                </a:lnTo>
                <a:lnTo>
                  <a:pt x="404945" y="1250910"/>
                </a:lnTo>
                <a:lnTo>
                  <a:pt x="369115" y="1284654"/>
                </a:lnTo>
                <a:lnTo>
                  <a:pt x="285003" y="1303834"/>
                </a:lnTo>
                <a:lnTo>
                  <a:pt x="229013" y="1305772"/>
                </a:lnTo>
                <a:lnTo>
                  <a:pt x="171491" y="1305874"/>
                </a:lnTo>
                <a:lnTo>
                  <a:pt x="155108" y="1303222"/>
                </a:lnTo>
                <a:lnTo>
                  <a:pt x="122494" y="1268331"/>
                </a:lnTo>
                <a:lnTo>
                  <a:pt x="113153" y="1230047"/>
                </a:lnTo>
                <a:lnTo>
                  <a:pt x="105344" y="1189774"/>
                </a:lnTo>
                <a:lnTo>
                  <a:pt x="99985" y="1149195"/>
                </a:lnTo>
                <a:lnTo>
                  <a:pt x="97995" y="1109993"/>
                </a:lnTo>
                <a:lnTo>
                  <a:pt x="100011" y="1073903"/>
                </a:lnTo>
                <a:lnTo>
                  <a:pt x="105549" y="1026948"/>
                </a:lnTo>
                <a:lnTo>
                  <a:pt x="113843" y="972953"/>
                </a:lnTo>
                <a:lnTo>
                  <a:pt x="124127" y="915744"/>
                </a:lnTo>
                <a:lnTo>
                  <a:pt x="160671" y="860449"/>
                </a:lnTo>
                <a:lnTo>
                  <a:pt x="191422" y="848487"/>
                </a:lnTo>
                <a:lnTo>
                  <a:pt x="225389" y="850451"/>
                </a:lnTo>
                <a:close/>
              </a:path>
              <a:path w="539114" h="1437004">
                <a:moveTo>
                  <a:pt x="369115" y="151807"/>
                </a:moveTo>
                <a:lnTo>
                  <a:pt x="404945" y="185551"/>
                </a:lnTo>
                <a:lnTo>
                  <a:pt x="432812" y="231996"/>
                </a:lnTo>
                <a:lnTo>
                  <a:pt x="450880" y="286093"/>
                </a:lnTo>
                <a:lnTo>
                  <a:pt x="457311" y="342792"/>
                </a:lnTo>
                <a:lnTo>
                  <a:pt x="451365" y="401782"/>
                </a:lnTo>
                <a:lnTo>
                  <a:pt x="434854" y="449889"/>
                </a:lnTo>
                <a:lnTo>
                  <a:pt x="409768" y="488469"/>
                </a:lnTo>
                <a:lnTo>
                  <a:pt x="378098" y="518881"/>
                </a:lnTo>
                <a:lnTo>
                  <a:pt x="341835" y="542483"/>
                </a:lnTo>
                <a:lnTo>
                  <a:pt x="302968" y="560633"/>
                </a:lnTo>
                <a:lnTo>
                  <a:pt x="263490" y="574690"/>
                </a:lnTo>
                <a:lnTo>
                  <a:pt x="225389" y="586011"/>
                </a:lnTo>
                <a:lnTo>
                  <a:pt x="191422" y="588000"/>
                </a:lnTo>
                <a:lnTo>
                  <a:pt x="160671" y="576217"/>
                </a:lnTo>
                <a:lnTo>
                  <a:pt x="124127" y="522349"/>
                </a:lnTo>
                <a:lnTo>
                  <a:pt x="113843" y="465141"/>
                </a:lnTo>
                <a:lnTo>
                  <a:pt x="105549" y="411146"/>
                </a:lnTo>
                <a:lnTo>
                  <a:pt x="100011" y="364191"/>
                </a:lnTo>
                <a:lnTo>
                  <a:pt x="97995" y="328101"/>
                </a:lnTo>
                <a:lnTo>
                  <a:pt x="99985" y="288210"/>
                </a:lnTo>
                <a:lnTo>
                  <a:pt x="105344" y="247708"/>
                </a:lnTo>
                <a:lnTo>
                  <a:pt x="113153" y="207817"/>
                </a:lnTo>
                <a:lnTo>
                  <a:pt x="122494" y="169763"/>
                </a:lnTo>
                <a:lnTo>
                  <a:pt x="155108" y="134872"/>
                </a:lnTo>
                <a:lnTo>
                  <a:pt x="229013" y="131378"/>
                </a:lnTo>
                <a:lnTo>
                  <a:pt x="285003" y="132831"/>
                </a:lnTo>
                <a:lnTo>
                  <a:pt x="333643" y="138876"/>
                </a:lnTo>
                <a:lnTo>
                  <a:pt x="369115" y="151807"/>
                </a:lnTo>
                <a:close/>
              </a:path>
            </a:pathLst>
          </a:custGeom>
          <a:ln w="20099">
            <a:solidFill>
              <a:srgbClr val="0295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3735" y="4714675"/>
            <a:ext cx="348615" cy="36195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decision-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maker?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732" y="4975540"/>
            <a:ext cx="253365" cy="3234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75794" y="5676327"/>
            <a:ext cx="253365" cy="25336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investigator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97638" y="4038169"/>
            <a:ext cx="253365" cy="41713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resolution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20700" y="5499597"/>
            <a:ext cx="253365" cy="27101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appeal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officer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3320" y="2195321"/>
            <a:ext cx="1353185" cy="1341120"/>
          </a:xfrm>
          <a:custGeom>
            <a:avLst/>
            <a:gdLst/>
            <a:ahLst/>
            <a:cxnLst/>
            <a:rect l="l" t="t" r="r" b="b"/>
            <a:pathLst>
              <a:path w="1353185" h="1341120">
                <a:moveTo>
                  <a:pt x="1138504" y="68313"/>
                </a:moveTo>
                <a:lnTo>
                  <a:pt x="1133678" y="43510"/>
                </a:lnTo>
                <a:lnTo>
                  <a:pt x="1127226" y="33794"/>
                </a:lnTo>
                <a:lnTo>
                  <a:pt x="1119200" y="21704"/>
                </a:lnTo>
                <a:lnTo>
                  <a:pt x="1116799" y="19304"/>
                </a:lnTo>
                <a:lnTo>
                  <a:pt x="1104671" y="11264"/>
                </a:lnTo>
                <a:lnTo>
                  <a:pt x="1104671" y="68313"/>
                </a:lnTo>
                <a:lnTo>
                  <a:pt x="1102321" y="80352"/>
                </a:lnTo>
                <a:lnTo>
                  <a:pt x="1095273" y="90982"/>
                </a:lnTo>
                <a:lnTo>
                  <a:pt x="639699" y="546341"/>
                </a:lnTo>
                <a:lnTo>
                  <a:pt x="591845" y="498513"/>
                </a:lnTo>
                <a:lnTo>
                  <a:pt x="615759" y="474624"/>
                </a:lnTo>
                <a:lnTo>
                  <a:pt x="1047445" y="43205"/>
                </a:lnTo>
                <a:lnTo>
                  <a:pt x="1058075" y="36144"/>
                </a:lnTo>
                <a:lnTo>
                  <a:pt x="1070165" y="33794"/>
                </a:lnTo>
                <a:lnTo>
                  <a:pt x="1082268" y="36144"/>
                </a:lnTo>
                <a:lnTo>
                  <a:pt x="1092898" y="43205"/>
                </a:lnTo>
                <a:lnTo>
                  <a:pt x="1095273" y="45567"/>
                </a:lnTo>
                <a:lnTo>
                  <a:pt x="1102321" y="56197"/>
                </a:lnTo>
                <a:lnTo>
                  <a:pt x="1104671" y="68313"/>
                </a:lnTo>
                <a:lnTo>
                  <a:pt x="1104671" y="11264"/>
                </a:lnTo>
                <a:lnTo>
                  <a:pt x="1094981" y="4826"/>
                </a:lnTo>
                <a:lnTo>
                  <a:pt x="1070165" y="0"/>
                </a:lnTo>
                <a:lnTo>
                  <a:pt x="1045337" y="4826"/>
                </a:lnTo>
                <a:lnTo>
                  <a:pt x="1023518" y="19304"/>
                </a:lnTo>
                <a:lnTo>
                  <a:pt x="567969" y="474624"/>
                </a:lnTo>
                <a:lnTo>
                  <a:pt x="442417" y="349135"/>
                </a:lnTo>
                <a:lnTo>
                  <a:pt x="418503" y="325234"/>
                </a:lnTo>
                <a:lnTo>
                  <a:pt x="429653" y="308457"/>
                </a:lnTo>
                <a:lnTo>
                  <a:pt x="433362" y="289382"/>
                </a:lnTo>
                <a:lnTo>
                  <a:pt x="429653" y="270306"/>
                </a:lnTo>
                <a:lnTo>
                  <a:pt x="418503" y="253530"/>
                </a:lnTo>
                <a:lnTo>
                  <a:pt x="399529" y="234569"/>
                </a:lnTo>
                <a:lnTo>
                  <a:pt x="399529" y="289382"/>
                </a:lnTo>
                <a:lnTo>
                  <a:pt x="398297" y="295732"/>
                </a:lnTo>
                <a:lnTo>
                  <a:pt x="394589" y="301320"/>
                </a:lnTo>
                <a:lnTo>
                  <a:pt x="119570" y="576186"/>
                </a:lnTo>
                <a:lnTo>
                  <a:pt x="113969" y="579894"/>
                </a:lnTo>
                <a:lnTo>
                  <a:pt x="107607" y="581139"/>
                </a:lnTo>
                <a:lnTo>
                  <a:pt x="101244" y="579894"/>
                </a:lnTo>
                <a:lnTo>
                  <a:pt x="95656" y="576186"/>
                </a:lnTo>
                <a:lnTo>
                  <a:pt x="47828" y="528383"/>
                </a:lnTo>
                <a:lnTo>
                  <a:pt x="346760" y="229628"/>
                </a:lnTo>
                <a:lnTo>
                  <a:pt x="394576" y="277431"/>
                </a:lnTo>
                <a:lnTo>
                  <a:pt x="398297" y="283019"/>
                </a:lnTo>
                <a:lnTo>
                  <a:pt x="399529" y="289382"/>
                </a:lnTo>
                <a:lnTo>
                  <a:pt x="399529" y="234569"/>
                </a:lnTo>
                <a:lnTo>
                  <a:pt x="394589" y="229628"/>
                </a:lnTo>
                <a:lnTo>
                  <a:pt x="346760" y="181825"/>
                </a:lnTo>
                <a:lnTo>
                  <a:pt x="0" y="528383"/>
                </a:lnTo>
                <a:lnTo>
                  <a:pt x="71755" y="600087"/>
                </a:lnTo>
                <a:lnTo>
                  <a:pt x="88531" y="611225"/>
                </a:lnTo>
                <a:lnTo>
                  <a:pt x="107607" y="614934"/>
                </a:lnTo>
                <a:lnTo>
                  <a:pt x="126695" y="611225"/>
                </a:lnTo>
                <a:lnTo>
                  <a:pt x="143484" y="600087"/>
                </a:lnTo>
                <a:lnTo>
                  <a:pt x="538073" y="994460"/>
                </a:lnTo>
                <a:lnTo>
                  <a:pt x="526935" y="1011237"/>
                </a:lnTo>
                <a:lnTo>
                  <a:pt x="523227" y="1030312"/>
                </a:lnTo>
                <a:lnTo>
                  <a:pt x="526935" y="1049388"/>
                </a:lnTo>
                <a:lnTo>
                  <a:pt x="538073" y="1066152"/>
                </a:lnTo>
                <a:lnTo>
                  <a:pt x="609815" y="1137856"/>
                </a:lnTo>
                <a:lnTo>
                  <a:pt x="657644" y="1090066"/>
                </a:lnTo>
                <a:lnTo>
                  <a:pt x="956576" y="791298"/>
                </a:lnTo>
                <a:lnTo>
                  <a:pt x="908735" y="743496"/>
                </a:lnTo>
                <a:lnTo>
                  <a:pt x="908735" y="791298"/>
                </a:lnTo>
                <a:lnTo>
                  <a:pt x="609815" y="1090066"/>
                </a:lnTo>
                <a:lnTo>
                  <a:pt x="561987" y="1042250"/>
                </a:lnTo>
                <a:lnTo>
                  <a:pt x="558266" y="1036662"/>
                </a:lnTo>
                <a:lnTo>
                  <a:pt x="557034" y="1030312"/>
                </a:lnTo>
                <a:lnTo>
                  <a:pt x="558266" y="1023937"/>
                </a:lnTo>
                <a:lnTo>
                  <a:pt x="609815" y="970546"/>
                </a:lnTo>
                <a:lnTo>
                  <a:pt x="837018" y="743508"/>
                </a:lnTo>
                <a:lnTo>
                  <a:pt x="848969" y="738555"/>
                </a:lnTo>
                <a:lnTo>
                  <a:pt x="855332" y="739787"/>
                </a:lnTo>
                <a:lnTo>
                  <a:pt x="860920" y="743508"/>
                </a:lnTo>
                <a:lnTo>
                  <a:pt x="908735" y="791298"/>
                </a:lnTo>
                <a:lnTo>
                  <a:pt x="908735" y="743496"/>
                </a:lnTo>
                <a:lnTo>
                  <a:pt x="903795" y="738555"/>
                </a:lnTo>
                <a:lnTo>
                  <a:pt x="884821" y="719594"/>
                </a:lnTo>
                <a:lnTo>
                  <a:pt x="868045" y="708444"/>
                </a:lnTo>
                <a:lnTo>
                  <a:pt x="848956" y="704735"/>
                </a:lnTo>
                <a:lnTo>
                  <a:pt x="829856" y="708444"/>
                </a:lnTo>
                <a:lnTo>
                  <a:pt x="813079" y="719594"/>
                </a:lnTo>
                <a:lnTo>
                  <a:pt x="789165" y="695693"/>
                </a:lnTo>
                <a:lnTo>
                  <a:pt x="789165" y="743508"/>
                </a:lnTo>
                <a:lnTo>
                  <a:pt x="561987" y="970546"/>
                </a:lnTo>
                <a:lnTo>
                  <a:pt x="191325" y="600087"/>
                </a:lnTo>
                <a:lnTo>
                  <a:pt x="172351" y="581139"/>
                </a:lnTo>
                <a:lnTo>
                  <a:pt x="167411" y="576186"/>
                </a:lnTo>
                <a:lnTo>
                  <a:pt x="394576" y="349135"/>
                </a:lnTo>
                <a:lnTo>
                  <a:pt x="789165" y="743508"/>
                </a:lnTo>
                <a:lnTo>
                  <a:pt x="789165" y="695693"/>
                </a:lnTo>
                <a:lnTo>
                  <a:pt x="663625" y="570204"/>
                </a:lnTo>
                <a:lnTo>
                  <a:pt x="687501" y="546341"/>
                </a:lnTo>
                <a:lnTo>
                  <a:pt x="1119174" y="114909"/>
                </a:lnTo>
                <a:lnTo>
                  <a:pt x="1133665" y="93103"/>
                </a:lnTo>
                <a:lnTo>
                  <a:pt x="1138504" y="68313"/>
                </a:lnTo>
                <a:close/>
              </a:path>
              <a:path w="1353185" h="1341120">
                <a:moveTo>
                  <a:pt x="1352791" y="730554"/>
                </a:moveTo>
                <a:lnTo>
                  <a:pt x="1347584" y="704913"/>
                </a:lnTo>
                <a:lnTo>
                  <a:pt x="1343215" y="698449"/>
                </a:lnTo>
                <a:lnTo>
                  <a:pt x="1333449" y="683971"/>
                </a:lnTo>
                <a:lnTo>
                  <a:pt x="1318971" y="674217"/>
                </a:lnTo>
                <a:lnTo>
                  <a:pt x="1318971" y="730554"/>
                </a:lnTo>
                <a:lnTo>
                  <a:pt x="1318971" y="1274749"/>
                </a:lnTo>
                <a:lnTo>
                  <a:pt x="1316443" y="1287246"/>
                </a:lnTo>
                <a:lnTo>
                  <a:pt x="1309547" y="1297457"/>
                </a:lnTo>
                <a:lnTo>
                  <a:pt x="1299337" y="1304340"/>
                </a:lnTo>
                <a:lnTo>
                  <a:pt x="1286840" y="1306855"/>
                </a:lnTo>
                <a:lnTo>
                  <a:pt x="1283462" y="1306855"/>
                </a:lnTo>
                <a:lnTo>
                  <a:pt x="1270952" y="1304340"/>
                </a:lnTo>
                <a:lnTo>
                  <a:pt x="1260741" y="1297457"/>
                </a:lnTo>
                <a:lnTo>
                  <a:pt x="1253858" y="1287246"/>
                </a:lnTo>
                <a:lnTo>
                  <a:pt x="1251331" y="1274749"/>
                </a:lnTo>
                <a:lnTo>
                  <a:pt x="1251331" y="1205458"/>
                </a:lnTo>
                <a:lnTo>
                  <a:pt x="1251331" y="799846"/>
                </a:lnTo>
                <a:lnTo>
                  <a:pt x="1251331" y="730554"/>
                </a:lnTo>
                <a:lnTo>
                  <a:pt x="1253858" y="718058"/>
                </a:lnTo>
                <a:lnTo>
                  <a:pt x="1260741" y="707859"/>
                </a:lnTo>
                <a:lnTo>
                  <a:pt x="1270952" y="700976"/>
                </a:lnTo>
                <a:lnTo>
                  <a:pt x="1283462" y="698449"/>
                </a:lnTo>
                <a:lnTo>
                  <a:pt x="1286840" y="698449"/>
                </a:lnTo>
                <a:lnTo>
                  <a:pt x="1299337" y="700976"/>
                </a:lnTo>
                <a:lnTo>
                  <a:pt x="1309547" y="707859"/>
                </a:lnTo>
                <a:lnTo>
                  <a:pt x="1316443" y="718058"/>
                </a:lnTo>
                <a:lnTo>
                  <a:pt x="1318971" y="730554"/>
                </a:lnTo>
                <a:lnTo>
                  <a:pt x="1318971" y="674217"/>
                </a:lnTo>
                <a:lnTo>
                  <a:pt x="1312494" y="669848"/>
                </a:lnTo>
                <a:lnTo>
                  <a:pt x="1286840" y="664641"/>
                </a:lnTo>
                <a:lnTo>
                  <a:pt x="1283462" y="664641"/>
                </a:lnTo>
                <a:lnTo>
                  <a:pt x="1257795" y="669848"/>
                </a:lnTo>
                <a:lnTo>
                  <a:pt x="1236853" y="683971"/>
                </a:lnTo>
                <a:lnTo>
                  <a:pt x="1222717" y="704913"/>
                </a:lnTo>
                <a:lnTo>
                  <a:pt x="1217510" y="730554"/>
                </a:lnTo>
                <a:lnTo>
                  <a:pt x="1217510" y="766051"/>
                </a:lnTo>
                <a:lnTo>
                  <a:pt x="1217510" y="799846"/>
                </a:lnTo>
                <a:lnTo>
                  <a:pt x="1217510" y="1205458"/>
                </a:lnTo>
                <a:lnTo>
                  <a:pt x="1166774" y="1205458"/>
                </a:lnTo>
                <a:lnTo>
                  <a:pt x="1166774" y="799846"/>
                </a:lnTo>
                <a:lnTo>
                  <a:pt x="1217510" y="799846"/>
                </a:lnTo>
                <a:lnTo>
                  <a:pt x="1217510" y="766051"/>
                </a:lnTo>
                <a:lnTo>
                  <a:pt x="1132954" y="766051"/>
                </a:lnTo>
                <a:lnTo>
                  <a:pt x="1132954" y="1239253"/>
                </a:lnTo>
                <a:lnTo>
                  <a:pt x="1217510" y="1239253"/>
                </a:lnTo>
                <a:lnTo>
                  <a:pt x="1217510" y="1274749"/>
                </a:lnTo>
                <a:lnTo>
                  <a:pt x="1222717" y="1300391"/>
                </a:lnTo>
                <a:lnTo>
                  <a:pt x="1236853" y="1321333"/>
                </a:lnTo>
                <a:lnTo>
                  <a:pt x="1257795" y="1335455"/>
                </a:lnTo>
                <a:lnTo>
                  <a:pt x="1283462" y="1340662"/>
                </a:lnTo>
                <a:lnTo>
                  <a:pt x="1286840" y="1340662"/>
                </a:lnTo>
                <a:lnTo>
                  <a:pt x="1312494" y="1335455"/>
                </a:lnTo>
                <a:lnTo>
                  <a:pt x="1333449" y="1321333"/>
                </a:lnTo>
                <a:lnTo>
                  <a:pt x="1343215" y="1306855"/>
                </a:lnTo>
                <a:lnTo>
                  <a:pt x="1347584" y="1300391"/>
                </a:lnTo>
                <a:lnTo>
                  <a:pt x="1352791" y="1274749"/>
                </a:lnTo>
                <a:lnTo>
                  <a:pt x="1352791" y="7305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2719" y="2300720"/>
            <a:ext cx="348615" cy="6033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serve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as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resolution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facilitator?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78284" y="2380511"/>
            <a:ext cx="1285875" cy="3086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in</a:t>
            </a:r>
            <a:r>
              <a:rPr dirty="0" sz="1600" spc="-15" i="1">
                <a:latin typeface="Arial"/>
                <a:cs typeface="Arial"/>
              </a:rPr>
              <a:t> </a:t>
            </a:r>
            <a:r>
              <a:rPr dirty="0" sz="1600" spc="-25" i="1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 i="1">
                <a:latin typeface="Arial"/>
                <a:cs typeface="Arial"/>
              </a:rPr>
              <a:t>same</a:t>
            </a:r>
            <a:r>
              <a:rPr dirty="0" sz="1600" spc="-4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case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decision-maker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 i="1">
                <a:latin typeface="Arial"/>
                <a:cs typeface="Arial"/>
              </a:rPr>
              <a:t>in </a:t>
            </a:r>
            <a:r>
              <a:rPr dirty="0" sz="1600" i="1">
                <a:latin typeface="Arial"/>
                <a:cs typeface="Arial"/>
              </a:rPr>
              <a:t>the</a:t>
            </a:r>
            <a:r>
              <a:rPr dirty="0" sz="1600" spc="-40" i="1">
                <a:latin typeface="Arial"/>
                <a:cs typeface="Arial"/>
              </a:rPr>
              <a:t> </a:t>
            </a:r>
            <a:r>
              <a:rPr dirty="0" sz="1600" i="1">
                <a:latin typeface="Arial"/>
                <a:cs typeface="Arial"/>
              </a:rPr>
              <a:t>same</a:t>
            </a:r>
            <a:r>
              <a:rPr dirty="0" sz="1600" spc="-3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case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29277" y="6034146"/>
            <a:ext cx="1161415" cy="1873250"/>
            <a:chOff x="3429277" y="6034146"/>
            <a:chExt cx="1161415" cy="1873250"/>
          </a:xfrm>
        </p:grpSpPr>
        <p:sp>
          <p:nvSpPr>
            <p:cNvPr id="7" name="object 7"/>
            <p:cNvSpPr/>
            <p:nvPr/>
          </p:nvSpPr>
          <p:spPr>
            <a:xfrm>
              <a:off x="3439340" y="6044208"/>
              <a:ext cx="1141730" cy="1852930"/>
            </a:xfrm>
            <a:custGeom>
              <a:avLst/>
              <a:gdLst/>
              <a:ahLst/>
              <a:cxnLst/>
              <a:rect l="l" t="t" r="r" b="b"/>
              <a:pathLst>
                <a:path w="1141729" h="1852929">
                  <a:moveTo>
                    <a:pt x="412619" y="18104"/>
                  </a:moveTo>
                  <a:lnTo>
                    <a:pt x="34217" y="245421"/>
                  </a:lnTo>
                  <a:lnTo>
                    <a:pt x="0" y="265538"/>
                  </a:lnTo>
                  <a:lnTo>
                    <a:pt x="22140" y="299736"/>
                  </a:lnTo>
                  <a:lnTo>
                    <a:pt x="116741" y="452622"/>
                  </a:lnTo>
                  <a:lnTo>
                    <a:pt x="150423" y="484871"/>
                  </a:lnTo>
                  <a:lnTo>
                    <a:pt x="187188" y="493609"/>
                  </a:lnTo>
                  <a:lnTo>
                    <a:pt x="198447" y="492258"/>
                  </a:lnTo>
                  <a:lnTo>
                    <a:pt x="209328" y="488832"/>
                  </a:lnTo>
                  <a:lnTo>
                    <a:pt x="218732" y="520547"/>
                  </a:lnTo>
                  <a:lnTo>
                    <a:pt x="225682" y="552450"/>
                  </a:lnTo>
                  <a:lnTo>
                    <a:pt x="229991" y="584731"/>
                  </a:lnTo>
                  <a:lnTo>
                    <a:pt x="231469" y="617577"/>
                  </a:lnTo>
                  <a:lnTo>
                    <a:pt x="228450" y="662808"/>
                  </a:lnTo>
                  <a:lnTo>
                    <a:pt x="222411" y="707850"/>
                  </a:lnTo>
                  <a:lnTo>
                    <a:pt x="213354" y="752515"/>
                  </a:lnTo>
                  <a:lnTo>
                    <a:pt x="201277" y="796615"/>
                  </a:lnTo>
                  <a:lnTo>
                    <a:pt x="195585" y="818083"/>
                  </a:lnTo>
                  <a:lnTo>
                    <a:pt x="190459" y="840117"/>
                  </a:lnTo>
                  <a:lnTo>
                    <a:pt x="185710" y="862528"/>
                  </a:lnTo>
                  <a:lnTo>
                    <a:pt x="181149" y="885128"/>
                  </a:lnTo>
                  <a:lnTo>
                    <a:pt x="181149" y="889151"/>
                  </a:lnTo>
                  <a:lnTo>
                    <a:pt x="181149" y="893174"/>
                  </a:lnTo>
                  <a:lnTo>
                    <a:pt x="181149" y="897197"/>
                  </a:lnTo>
                  <a:lnTo>
                    <a:pt x="181149" y="901221"/>
                  </a:lnTo>
                  <a:lnTo>
                    <a:pt x="181149" y="911279"/>
                  </a:lnTo>
                  <a:lnTo>
                    <a:pt x="183760" y="936739"/>
                  </a:lnTo>
                  <a:lnTo>
                    <a:pt x="191465" y="961067"/>
                  </a:lnTo>
                  <a:lnTo>
                    <a:pt x="204076" y="983133"/>
                  </a:lnTo>
                  <a:lnTo>
                    <a:pt x="221405" y="1001803"/>
                  </a:lnTo>
                  <a:lnTo>
                    <a:pt x="239520" y="1017897"/>
                  </a:lnTo>
                  <a:lnTo>
                    <a:pt x="232758" y="1037856"/>
                  </a:lnTo>
                  <a:lnTo>
                    <a:pt x="227695" y="1058381"/>
                  </a:lnTo>
                  <a:lnTo>
                    <a:pt x="224519" y="1079284"/>
                  </a:lnTo>
                  <a:lnTo>
                    <a:pt x="223418" y="1100375"/>
                  </a:lnTo>
                  <a:lnTo>
                    <a:pt x="223418" y="1116468"/>
                  </a:lnTo>
                  <a:lnTo>
                    <a:pt x="223732" y="1125206"/>
                  </a:lnTo>
                  <a:lnTo>
                    <a:pt x="224424" y="1133567"/>
                  </a:lnTo>
                  <a:lnTo>
                    <a:pt x="225116" y="1141928"/>
                  </a:lnTo>
                  <a:lnTo>
                    <a:pt x="225431" y="1150666"/>
                  </a:lnTo>
                  <a:lnTo>
                    <a:pt x="226909" y="1170280"/>
                  </a:lnTo>
                  <a:lnTo>
                    <a:pt x="228198" y="1189893"/>
                  </a:lnTo>
                  <a:lnTo>
                    <a:pt x="229110" y="1209507"/>
                  </a:lnTo>
                  <a:lnTo>
                    <a:pt x="229456" y="1229120"/>
                  </a:lnTo>
                  <a:lnTo>
                    <a:pt x="228764" y="1262250"/>
                  </a:lnTo>
                  <a:lnTo>
                    <a:pt x="223921" y="1295002"/>
                  </a:lnTo>
                  <a:lnTo>
                    <a:pt x="215304" y="1327000"/>
                  </a:lnTo>
                  <a:lnTo>
                    <a:pt x="203290" y="1357866"/>
                  </a:lnTo>
                  <a:lnTo>
                    <a:pt x="194201" y="1356735"/>
                  </a:lnTo>
                  <a:lnTo>
                    <a:pt x="184923" y="1356358"/>
                  </a:lnTo>
                  <a:lnTo>
                    <a:pt x="137120" y="1372451"/>
                  </a:lnTo>
                  <a:lnTo>
                    <a:pt x="22140" y="1546962"/>
                  </a:lnTo>
                  <a:lnTo>
                    <a:pt x="0" y="1581160"/>
                  </a:lnTo>
                  <a:lnTo>
                    <a:pt x="34217" y="1601277"/>
                  </a:lnTo>
                  <a:lnTo>
                    <a:pt x="412619" y="1832617"/>
                  </a:lnTo>
                  <a:lnTo>
                    <a:pt x="446836" y="1852733"/>
                  </a:lnTo>
                  <a:lnTo>
                    <a:pt x="466964" y="1818535"/>
                  </a:lnTo>
                  <a:lnTo>
                    <a:pt x="561564" y="1663638"/>
                  </a:lnTo>
                  <a:lnTo>
                    <a:pt x="571408" y="1641604"/>
                  </a:lnTo>
                  <a:lnTo>
                    <a:pt x="573893" y="1618627"/>
                  </a:lnTo>
                  <a:lnTo>
                    <a:pt x="569207" y="1596027"/>
                  </a:lnTo>
                  <a:lnTo>
                    <a:pt x="557539" y="1575125"/>
                  </a:lnTo>
                  <a:lnTo>
                    <a:pt x="710510" y="1444367"/>
                  </a:lnTo>
                  <a:lnTo>
                    <a:pt x="714535" y="1442356"/>
                  </a:lnTo>
                  <a:lnTo>
                    <a:pt x="716548" y="1438333"/>
                  </a:lnTo>
                  <a:lnTo>
                    <a:pt x="748753" y="1466496"/>
                  </a:lnTo>
                  <a:lnTo>
                    <a:pt x="783505" y="1486172"/>
                  </a:lnTo>
                  <a:lnTo>
                    <a:pt x="821464" y="1491138"/>
                  </a:lnTo>
                  <a:lnTo>
                    <a:pt x="858292" y="1481772"/>
                  </a:lnTo>
                  <a:lnTo>
                    <a:pt x="889647" y="1458449"/>
                  </a:lnTo>
                  <a:lnTo>
                    <a:pt x="912291" y="1411772"/>
                  </a:lnTo>
                  <a:lnTo>
                    <a:pt x="913800" y="1394076"/>
                  </a:lnTo>
                  <a:lnTo>
                    <a:pt x="913800" y="1382006"/>
                  </a:lnTo>
                  <a:lnTo>
                    <a:pt x="911882" y="1371791"/>
                  </a:lnTo>
                  <a:lnTo>
                    <a:pt x="909020" y="1362141"/>
                  </a:lnTo>
                  <a:lnTo>
                    <a:pt x="905026" y="1352869"/>
                  </a:lnTo>
                  <a:lnTo>
                    <a:pt x="899711" y="1343785"/>
                  </a:lnTo>
                  <a:lnTo>
                    <a:pt x="917700" y="1340453"/>
                  </a:lnTo>
                  <a:lnTo>
                    <a:pt x="964120" y="1311598"/>
                  </a:lnTo>
                  <a:lnTo>
                    <a:pt x="986764" y="1264922"/>
                  </a:lnTo>
                  <a:lnTo>
                    <a:pt x="988273" y="1247225"/>
                  </a:lnTo>
                  <a:lnTo>
                    <a:pt x="988273" y="1239179"/>
                  </a:lnTo>
                  <a:lnTo>
                    <a:pt x="987896" y="1231635"/>
                  </a:lnTo>
                  <a:lnTo>
                    <a:pt x="986764" y="1224091"/>
                  </a:lnTo>
                  <a:lnTo>
                    <a:pt x="984877" y="1216548"/>
                  </a:lnTo>
                  <a:lnTo>
                    <a:pt x="982235" y="1209004"/>
                  </a:lnTo>
                  <a:lnTo>
                    <a:pt x="998714" y="1205986"/>
                  </a:lnTo>
                  <a:lnTo>
                    <a:pt x="1040605" y="1178829"/>
                  </a:lnTo>
                  <a:lnTo>
                    <a:pt x="1061268" y="1137527"/>
                  </a:lnTo>
                  <a:lnTo>
                    <a:pt x="1062746" y="1122503"/>
                  </a:lnTo>
                  <a:lnTo>
                    <a:pt x="1062746" y="1112444"/>
                  </a:lnTo>
                  <a:lnTo>
                    <a:pt x="1061708" y="1102229"/>
                  </a:lnTo>
                  <a:lnTo>
                    <a:pt x="1058972" y="1092579"/>
                  </a:lnTo>
                  <a:lnTo>
                    <a:pt x="1055104" y="1083307"/>
                  </a:lnTo>
                  <a:lnTo>
                    <a:pt x="1050669" y="1074223"/>
                  </a:lnTo>
                  <a:lnTo>
                    <a:pt x="1061173" y="1070451"/>
                  </a:lnTo>
                  <a:lnTo>
                    <a:pt x="1098284" y="1037290"/>
                  </a:lnTo>
                  <a:lnTo>
                    <a:pt x="1109040" y="991745"/>
                  </a:lnTo>
                  <a:lnTo>
                    <a:pt x="1109040" y="987722"/>
                  </a:lnTo>
                  <a:lnTo>
                    <a:pt x="1109040" y="983699"/>
                  </a:lnTo>
                  <a:lnTo>
                    <a:pt x="1106838" y="974678"/>
                  </a:lnTo>
                  <a:lnTo>
                    <a:pt x="1103505" y="965845"/>
                  </a:lnTo>
                  <a:lnTo>
                    <a:pt x="1099416" y="957390"/>
                  </a:lnTo>
                  <a:lnTo>
                    <a:pt x="1094950" y="949500"/>
                  </a:lnTo>
                  <a:lnTo>
                    <a:pt x="1096963" y="947489"/>
                  </a:lnTo>
                  <a:lnTo>
                    <a:pt x="1119104" y="919326"/>
                  </a:lnTo>
                  <a:lnTo>
                    <a:pt x="1121116" y="917314"/>
                  </a:lnTo>
                  <a:lnTo>
                    <a:pt x="1123129" y="915302"/>
                  </a:lnTo>
                  <a:lnTo>
                    <a:pt x="1131055" y="901064"/>
                  </a:lnTo>
                  <a:lnTo>
                    <a:pt x="1136715" y="885882"/>
                  </a:lnTo>
                  <a:lnTo>
                    <a:pt x="1140112" y="870323"/>
                  </a:lnTo>
                  <a:lnTo>
                    <a:pt x="1141244" y="854953"/>
                  </a:lnTo>
                  <a:lnTo>
                    <a:pt x="1141244" y="842883"/>
                  </a:lnTo>
                  <a:lnTo>
                    <a:pt x="1132501" y="807302"/>
                  </a:lnTo>
                  <a:lnTo>
                    <a:pt x="1113569" y="777001"/>
                  </a:lnTo>
                  <a:lnTo>
                    <a:pt x="1086333" y="753490"/>
                  </a:lnTo>
                  <a:lnTo>
                    <a:pt x="1052682" y="738277"/>
                  </a:lnTo>
                  <a:lnTo>
                    <a:pt x="1041989" y="706845"/>
                  </a:lnTo>
                  <a:lnTo>
                    <a:pt x="1022994" y="679939"/>
                  </a:lnTo>
                  <a:lnTo>
                    <a:pt x="997205" y="659068"/>
                  </a:lnTo>
                  <a:lnTo>
                    <a:pt x="966133" y="645741"/>
                  </a:lnTo>
                  <a:lnTo>
                    <a:pt x="954276" y="613177"/>
                  </a:lnTo>
                  <a:lnTo>
                    <a:pt x="934683" y="585894"/>
                  </a:lnTo>
                  <a:lnTo>
                    <a:pt x="908674" y="565400"/>
                  </a:lnTo>
                  <a:lnTo>
                    <a:pt x="877570" y="553205"/>
                  </a:lnTo>
                  <a:lnTo>
                    <a:pt x="877570" y="545158"/>
                  </a:lnTo>
                  <a:lnTo>
                    <a:pt x="864267" y="500461"/>
                  </a:lnTo>
                  <a:lnTo>
                    <a:pt x="836057" y="465195"/>
                  </a:lnTo>
                  <a:lnTo>
                    <a:pt x="796902" y="442752"/>
                  </a:lnTo>
                  <a:lnTo>
                    <a:pt x="750765" y="436529"/>
                  </a:lnTo>
                  <a:lnTo>
                    <a:pt x="736676" y="436529"/>
                  </a:lnTo>
                  <a:lnTo>
                    <a:pt x="716548" y="420435"/>
                  </a:lnTo>
                  <a:lnTo>
                    <a:pt x="555526" y="281631"/>
                  </a:lnTo>
                  <a:lnTo>
                    <a:pt x="568043" y="260383"/>
                  </a:lnTo>
                  <a:lnTo>
                    <a:pt x="572635" y="236872"/>
                  </a:lnTo>
                  <a:lnTo>
                    <a:pt x="569678" y="212606"/>
                  </a:lnTo>
                  <a:lnTo>
                    <a:pt x="559552" y="189095"/>
                  </a:lnTo>
                  <a:lnTo>
                    <a:pt x="464951" y="34198"/>
                  </a:lnTo>
                  <a:lnTo>
                    <a:pt x="444823" y="0"/>
                  </a:lnTo>
                  <a:lnTo>
                    <a:pt x="412619" y="18104"/>
                  </a:lnTo>
                  <a:close/>
                </a:path>
                <a:path w="1141729" h="1852929">
                  <a:moveTo>
                    <a:pt x="527347" y="1643521"/>
                  </a:moveTo>
                  <a:lnTo>
                    <a:pt x="432747" y="1798419"/>
                  </a:lnTo>
                  <a:lnTo>
                    <a:pt x="54344" y="1569090"/>
                  </a:lnTo>
                  <a:lnTo>
                    <a:pt x="148945" y="1416204"/>
                  </a:lnTo>
                  <a:lnTo>
                    <a:pt x="156996" y="1405737"/>
                  </a:lnTo>
                  <a:lnTo>
                    <a:pt x="168066" y="1398854"/>
                  </a:lnTo>
                  <a:lnTo>
                    <a:pt x="180646" y="1396119"/>
                  </a:lnTo>
                  <a:lnTo>
                    <a:pt x="193226" y="1398099"/>
                  </a:lnTo>
                  <a:lnTo>
                    <a:pt x="503194" y="1585183"/>
                  </a:lnTo>
                  <a:lnTo>
                    <a:pt x="530649" y="1615924"/>
                  </a:lnTo>
                  <a:lnTo>
                    <a:pt x="531373" y="1623405"/>
                  </a:lnTo>
                  <a:lnTo>
                    <a:pt x="533385" y="1629440"/>
                  </a:lnTo>
                  <a:lnTo>
                    <a:pt x="531373" y="1637486"/>
                  </a:lnTo>
                  <a:lnTo>
                    <a:pt x="527347" y="1643521"/>
                  </a:lnTo>
                  <a:close/>
                </a:path>
                <a:path w="1141729" h="1852929">
                  <a:moveTo>
                    <a:pt x="873545" y="1386029"/>
                  </a:moveTo>
                  <a:lnTo>
                    <a:pt x="873545" y="1392064"/>
                  </a:lnTo>
                  <a:lnTo>
                    <a:pt x="868639" y="1414758"/>
                  </a:lnTo>
                  <a:lnTo>
                    <a:pt x="855430" y="1433303"/>
                  </a:lnTo>
                  <a:lnTo>
                    <a:pt x="836183" y="1445813"/>
                  </a:lnTo>
                  <a:lnTo>
                    <a:pt x="813162" y="1450402"/>
                  </a:lnTo>
                  <a:lnTo>
                    <a:pt x="802657" y="1449334"/>
                  </a:lnTo>
                  <a:lnTo>
                    <a:pt x="654152" y="1329703"/>
                  </a:lnTo>
                  <a:lnTo>
                    <a:pt x="634024" y="1283435"/>
                  </a:lnTo>
                  <a:lnTo>
                    <a:pt x="635094" y="1272937"/>
                  </a:lnTo>
                  <a:lnTo>
                    <a:pt x="667267" y="1230975"/>
                  </a:lnTo>
                  <a:lnTo>
                    <a:pt x="689627" y="1224846"/>
                  </a:lnTo>
                  <a:lnTo>
                    <a:pt x="712365" y="1227392"/>
                  </a:lnTo>
                  <a:lnTo>
                    <a:pt x="853417" y="1345796"/>
                  </a:lnTo>
                  <a:lnTo>
                    <a:pt x="873545" y="1386029"/>
                  </a:lnTo>
                  <a:close/>
                </a:path>
              </a:pathLst>
            </a:custGeom>
            <a:ln w="20122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53879" y="6907959"/>
              <a:ext cx="368332" cy="44784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493685" y="6096511"/>
              <a:ext cx="1047115" cy="1501140"/>
            </a:xfrm>
            <a:custGeom>
              <a:avLst/>
              <a:gdLst/>
              <a:ahLst/>
              <a:cxnLst/>
              <a:rect l="l" t="t" r="r" b="b"/>
              <a:pathLst>
                <a:path w="1047114" h="1501140">
                  <a:moveTo>
                    <a:pt x="782970" y="492855"/>
                  </a:moveTo>
                  <a:lnTo>
                    <a:pt x="782970" y="500901"/>
                  </a:lnTo>
                  <a:lnTo>
                    <a:pt x="782278" y="509922"/>
                  </a:lnTo>
                  <a:lnTo>
                    <a:pt x="780454" y="518755"/>
                  </a:lnTo>
                  <a:lnTo>
                    <a:pt x="777875" y="527210"/>
                  </a:lnTo>
                  <a:lnTo>
                    <a:pt x="774919" y="535100"/>
                  </a:lnTo>
                  <a:lnTo>
                    <a:pt x="778944" y="535100"/>
                  </a:lnTo>
                  <a:lnTo>
                    <a:pt x="782970" y="533088"/>
                  </a:lnTo>
                  <a:lnTo>
                    <a:pt x="786995" y="533088"/>
                  </a:lnTo>
                  <a:lnTo>
                    <a:pt x="818634" y="536483"/>
                  </a:lnTo>
                  <a:lnTo>
                    <a:pt x="845366" y="551193"/>
                  </a:lnTo>
                  <a:lnTo>
                    <a:pt x="864550" y="574956"/>
                  </a:lnTo>
                  <a:lnTo>
                    <a:pt x="873545" y="605508"/>
                  </a:lnTo>
                  <a:lnTo>
                    <a:pt x="873545" y="611542"/>
                  </a:lnTo>
                  <a:lnTo>
                    <a:pt x="873545" y="619589"/>
                  </a:lnTo>
                  <a:lnTo>
                    <a:pt x="871532" y="625624"/>
                  </a:lnTo>
                  <a:lnTo>
                    <a:pt x="873545" y="625624"/>
                  </a:lnTo>
                  <a:lnTo>
                    <a:pt x="905183" y="629019"/>
                  </a:lnTo>
                  <a:lnTo>
                    <a:pt x="931915" y="643729"/>
                  </a:lnTo>
                  <a:lnTo>
                    <a:pt x="951100" y="667492"/>
                  </a:lnTo>
                  <a:lnTo>
                    <a:pt x="960094" y="698044"/>
                  </a:lnTo>
                  <a:lnTo>
                    <a:pt x="960094" y="704079"/>
                  </a:lnTo>
                  <a:lnTo>
                    <a:pt x="960094" y="712125"/>
                  </a:lnTo>
                  <a:lnTo>
                    <a:pt x="958081" y="718160"/>
                  </a:lnTo>
                  <a:lnTo>
                    <a:pt x="960094" y="718160"/>
                  </a:lnTo>
                  <a:lnTo>
                    <a:pt x="991733" y="721555"/>
                  </a:lnTo>
                  <a:lnTo>
                    <a:pt x="1018465" y="736265"/>
                  </a:lnTo>
                  <a:lnTo>
                    <a:pt x="1037649" y="760028"/>
                  </a:lnTo>
                  <a:lnTo>
                    <a:pt x="1046644" y="790580"/>
                  </a:lnTo>
                  <a:lnTo>
                    <a:pt x="1046644" y="796615"/>
                  </a:lnTo>
                  <a:lnTo>
                    <a:pt x="1034567" y="838859"/>
                  </a:lnTo>
                  <a:lnTo>
                    <a:pt x="1014439" y="865011"/>
                  </a:lnTo>
                  <a:lnTo>
                    <a:pt x="939967" y="800638"/>
                  </a:lnTo>
                  <a:lnTo>
                    <a:pt x="911882" y="785488"/>
                  </a:lnTo>
                  <a:lnTo>
                    <a:pt x="851939" y="789888"/>
                  </a:lnTo>
                  <a:lnTo>
                    <a:pt x="819011" y="819969"/>
                  </a:lnTo>
                  <a:lnTo>
                    <a:pt x="807123" y="860988"/>
                  </a:lnTo>
                  <a:lnTo>
                    <a:pt x="807123" y="867023"/>
                  </a:lnTo>
                  <a:lnTo>
                    <a:pt x="807123" y="875069"/>
                  </a:lnTo>
                  <a:lnTo>
                    <a:pt x="809136" y="881104"/>
                  </a:lnTo>
                  <a:lnTo>
                    <a:pt x="791461" y="884122"/>
                  </a:lnTo>
                  <a:lnTo>
                    <a:pt x="774919" y="890157"/>
                  </a:lnTo>
                  <a:lnTo>
                    <a:pt x="737336" y="924386"/>
                  </a:lnTo>
                  <a:lnTo>
                    <a:pt x="724599" y="971629"/>
                  </a:lnTo>
                  <a:lnTo>
                    <a:pt x="724945" y="978858"/>
                  </a:lnTo>
                  <a:lnTo>
                    <a:pt x="725857" y="985710"/>
                  </a:lnTo>
                  <a:lnTo>
                    <a:pt x="727147" y="992562"/>
                  </a:lnTo>
                  <a:lnTo>
                    <a:pt x="728625" y="999792"/>
                  </a:lnTo>
                  <a:lnTo>
                    <a:pt x="707931" y="1002023"/>
                  </a:lnTo>
                  <a:lnTo>
                    <a:pt x="670317" y="1019311"/>
                  </a:lnTo>
                  <a:lnTo>
                    <a:pt x="643302" y="1048292"/>
                  </a:lnTo>
                  <a:lnTo>
                    <a:pt x="629999" y="1098363"/>
                  </a:lnTo>
                  <a:lnTo>
                    <a:pt x="630376" y="1107415"/>
                  </a:lnTo>
                  <a:lnTo>
                    <a:pt x="631508" y="1116468"/>
                  </a:lnTo>
                  <a:lnTo>
                    <a:pt x="633395" y="1125520"/>
                  </a:lnTo>
                  <a:lnTo>
                    <a:pt x="636037" y="1134573"/>
                  </a:lnTo>
                  <a:lnTo>
                    <a:pt x="615375" y="1137936"/>
                  </a:lnTo>
                  <a:lnTo>
                    <a:pt x="578579" y="1155224"/>
                  </a:lnTo>
                  <a:lnTo>
                    <a:pt x="544707" y="1198694"/>
                  </a:lnTo>
                  <a:lnTo>
                    <a:pt x="539424" y="1233144"/>
                  </a:lnTo>
                  <a:lnTo>
                    <a:pt x="541657" y="1254140"/>
                  </a:lnTo>
                  <a:lnTo>
                    <a:pt x="548230" y="1274383"/>
                  </a:lnTo>
                  <a:lnTo>
                    <a:pt x="558954" y="1293116"/>
                  </a:lnTo>
                  <a:lnTo>
                    <a:pt x="573641" y="1309587"/>
                  </a:lnTo>
                  <a:lnTo>
                    <a:pt x="634024" y="1361890"/>
                  </a:lnTo>
                  <a:lnTo>
                    <a:pt x="632012" y="1363901"/>
                  </a:lnTo>
                  <a:lnTo>
                    <a:pt x="473002" y="1500694"/>
                  </a:lnTo>
                  <a:lnTo>
                    <a:pt x="183162" y="1325680"/>
                  </a:lnTo>
                  <a:lnTo>
                    <a:pt x="197503" y="1291450"/>
                  </a:lnTo>
                  <a:lnTo>
                    <a:pt x="207316" y="1255523"/>
                  </a:lnTo>
                  <a:lnTo>
                    <a:pt x="212599" y="1218465"/>
                  </a:lnTo>
                  <a:lnTo>
                    <a:pt x="213354" y="1180841"/>
                  </a:lnTo>
                  <a:lnTo>
                    <a:pt x="212662" y="1150729"/>
                  </a:lnTo>
                  <a:lnTo>
                    <a:pt x="210838" y="1120994"/>
                  </a:lnTo>
                  <a:lnTo>
                    <a:pt x="208259" y="1092014"/>
                  </a:lnTo>
                  <a:lnTo>
                    <a:pt x="205303" y="1064165"/>
                  </a:lnTo>
                  <a:lnTo>
                    <a:pt x="205303" y="1052095"/>
                  </a:lnTo>
                  <a:lnTo>
                    <a:pt x="205712" y="1038548"/>
                  </a:lnTo>
                  <a:lnTo>
                    <a:pt x="207064" y="1025189"/>
                  </a:lnTo>
                  <a:lnTo>
                    <a:pt x="209548" y="1012207"/>
                  </a:lnTo>
                  <a:lnTo>
                    <a:pt x="213354" y="999792"/>
                  </a:lnTo>
                  <a:lnTo>
                    <a:pt x="344184" y="1110433"/>
                  </a:lnTo>
                  <a:lnTo>
                    <a:pt x="363683" y="1124766"/>
                  </a:lnTo>
                  <a:lnTo>
                    <a:pt x="385446" y="1134573"/>
                  </a:lnTo>
                  <a:lnTo>
                    <a:pt x="408719" y="1139853"/>
                  </a:lnTo>
                  <a:lnTo>
                    <a:pt x="432747" y="1140608"/>
                  </a:lnTo>
                  <a:lnTo>
                    <a:pt x="456114" y="1136553"/>
                  </a:lnTo>
                  <a:lnTo>
                    <a:pt x="497564" y="1114865"/>
                  </a:lnTo>
                  <a:lnTo>
                    <a:pt x="527316" y="1080729"/>
                  </a:lnTo>
                  <a:lnTo>
                    <a:pt x="541594" y="1040936"/>
                  </a:lnTo>
                  <a:lnTo>
                    <a:pt x="543449" y="1019908"/>
                  </a:lnTo>
                  <a:lnTo>
                    <a:pt x="543449" y="1009850"/>
                  </a:lnTo>
                  <a:lnTo>
                    <a:pt x="530618" y="964085"/>
                  </a:lnTo>
                  <a:lnTo>
                    <a:pt x="501181" y="927372"/>
                  </a:lnTo>
                  <a:lnTo>
                    <a:pt x="344184" y="790580"/>
                  </a:lnTo>
                  <a:lnTo>
                    <a:pt x="364312" y="768452"/>
                  </a:lnTo>
                  <a:lnTo>
                    <a:pt x="642075" y="444575"/>
                  </a:lnTo>
                  <a:lnTo>
                    <a:pt x="678588" y="423924"/>
                  </a:lnTo>
                  <a:lnTo>
                    <a:pt x="692395" y="422447"/>
                  </a:lnTo>
                  <a:lnTo>
                    <a:pt x="700446" y="422447"/>
                  </a:lnTo>
                  <a:lnTo>
                    <a:pt x="730606" y="425810"/>
                  </a:lnTo>
                  <a:lnTo>
                    <a:pt x="756049" y="440300"/>
                  </a:lnTo>
                  <a:lnTo>
                    <a:pt x="774321" y="463466"/>
                  </a:lnTo>
                  <a:lnTo>
                    <a:pt x="782970" y="492855"/>
                  </a:lnTo>
                  <a:close/>
                </a:path>
                <a:path w="1047114" h="1501140">
                  <a:moveTo>
                    <a:pt x="636037" y="394284"/>
                  </a:moveTo>
                  <a:lnTo>
                    <a:pt x="285814" y="792591"/>
                  </a:lnTo>
                  <a:lnTo>
                    <a:pt x="475015" y="957547"/>
                  </a:lnTo>
                  <a:lnTo>
                    <a:pt x="485928" y="968863"/>
                  </a:lnTo>
                  <a:lnTo>
                    <a:pt x="494388" y="981687"/>
                  </a:lnTo>
                  <a:lnTo>
                    <a:pt x="500206" y="996020"/>
                  </a:lnTo>
                  <a:lnTo>
                    <a:pt x="503194" y="1011862"/>
                  </a:lnTo>
                  <a:lnTo>
                    <a:pt x="503194" y="1017897"/>
                  </a:lnTo>
                  <a:lnTo>
                    <a:pt x="491306" y="1059764"/>
                  </a:lnTo>
                  <a:lnTo>
                    <a:pt x="458693" y="1092171"/>
                  </a:lnTo>
                  <a:lnTo>
                    <a:pt x="429979" y="1100626"/>
                  </a:lnTo>
                  <a:lnTo>
                    <a:pt x="400133" y="1097388"/>
                  </a:lnTo>
                  <a:lnTo>
                    <a:pt x="372363" y="1082270"/>
                  </a:lnTo>
                  <a:lnTo>
                    <a:pt x="370351" y="1080258"/>
                  </a:lnTo>
                  <a:lnTo>
                    <a:pt x="189201" y="921337"/>
                  </a:lnTo>
                  <a:lnTo>
                    <a:pt x="177470" y="908230"/>
                  </a:lnTo>
                  <a:lnTo>
                    <a:pt x="169324" y="893426"/>
                  </a:lnTo>
                  <a:lnTo>
                    <a:pt x="164575" y="877490"/>
                  </a:lnTo>
                  <a:lnTo>
                    <a:pt x="163034" y="860988"/>
                  </a:lnTo>
                  <a:lnTo>
                    <a:pt x="163034" y="852941"/>
                  </a:lnTo>
                  <a:lnTo>
                    <a:pt x="163034" y="848918"/>
                  </a:lnTo>
                  <a:lnTo>
                    <a:pt x="165047" y="846906"/>
                  </a:lnTo>
                  <a:lnTo>
                    <a:pt x="165047" y="842883"/>
                  </a:lnTo>
                  <a:lnTo>
                    <a:pt x="175065" y="797183"/>
                  </a:lnTo>
                  <a:lnTo>
                    <a:pt x="186144" y="752209"/>
                  </a:lnTo>
                  <a:lnTo>
                    <a:pt x="197000" y="707348"/>
                  </a:lnTo>
                  <a:lnTo>
                    <a:pt x="206346" y="661983"/>
                  </a:lnTo>
                  <a:lnTo>
                    <a:pt x="212897" y="615501"/>
                  </a:lnTo>
                  <a:lnTo>
                    <a:pt x="215367" y="567286"/>
                  </a:lnTo>
                  <a:lnTo>
                    <a:pt x="213826" y="529630"/>
                  </a:lnTo>
                  <a:lnTo>
                    <a:pt x="209077" y="492352"/>
                  </a:lnTo>
                  <a:lnTo>
                    <a:pt x="200931" y="455828"/>
                  </a:lnTo>
                  <a:lnTo>
                    <a:pt x="189201" y="420435"/>
                  </a:lnTo>
                  <a:lnTo>
                    <a:pt x="378402" y="303759"/>
                  </a:lnTo>
                  <a:lnTo>
                    <a:pt x="468977" y="249445"/>
                  </a:lnTo>
                  <a:lnTo>
                    <a:pt x="636037" y="394284"/>
                  </a:lnTo>
                  <a:close/>
                </a:path>
                <a:path w="1047114" h="1501140">
                  <a:moveTo>
                    <a:pt x="473002" y="154897"/>
                  </a:moveTo>
                  <a:lnTo>
                    <a:pt x="477028" y="160932"/>
                  </a:lnTo>
                  <a:lnTo>
                    <a:pt x="479040" y="168978"/>
                  </a:lnTo>
                  <a:lnTo>
                    <a:pt x="479040" y="175013"/>
                  </a:lnTo>
                  <a:lnTo>
                    <a:pt x="446836" y="215247"/>
                  </a:lnTo>
                  <a:lnTo>
                    <a:pt x="358274" y="269561"/>
                  </a:lnTo>
                  <a:lnTo>
                    <a:pt x="148945" y="396295"/>
                  </a:lnTo>
                  <a:lnTo>
                    <a:pt x="134824" y="402079"/>
                  </a:lnTo>
                  <a:lnTo>
                    <a:pt x="120515" y="401827"/>
                  </a:lnTo>
                  <a:lnTo>
                    <a:pt x="107337" y="396295"/>
                  </a:lnTo>
                  <a:lnTo>
                    <a:pt x="96613" y="386237"/>
                  </a:lnTo>
                  <a:lnTo>
                    <a:pt x="96613" y="384226"/>
                  </a:lnTo>
                  <a:lnTo>
                    <a:pt x="94600" y="384226"/>
                  </a:lnTo>
                  <a:lnTo>
                    <a:pt x="94600" y="382214"/>
                  </a:lnTo>
                  <a:lnTo>
                    <a:pt x="0" y="227316"/>
                  </a:lnTo>
                  <a:lnTo>
                    <a:pt x="378402" y="0"/>
                  </a:lnTo>
                  <a:lnTo>
                    <a:pt x="473002" y="154897"/>
                  </a:lnTo>
                  <a:close/>
                </a:path>
              </a:pathLst>
            </a:custGeom>
            <a:ln w="20122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2719" y="4168806"/>
            <a:ext cx="348615" cy="4164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serve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appeal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officer?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2732" y="4122329"/>
            <a:ext cx="1795780" cy="42094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Appeal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officer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different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person(s)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765"/>
              </a:spcBef>
            </a:pP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whose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appealed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7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decision-</a:t>
            </a:r>
            <a:r>
              <a:rPr dirty="0" sz="1600" spc="-20">
                <a:latin typeface="Arial"/>
                <a:cs typeface="Arial"/>
              </a:rPr>
              <a:t>maker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1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dismissal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1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decider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measures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454774" y="2260470"/>
            <a:ext cx="1209675" cy="1449070"/>
            <a:chOff x="3454774" y="2260470"/>
            <a:chExt cx="1209675" cy="1449070"/>
          </a:xfrm>
        </p:grpSpPr>
        <p:sp>
          <p:nvSpPr>
            <p:cNvPr id="7" name="object 7"/>
            <p:cNvSpPr/>
            <p:nvPr/>
          </p:nvSpPr>
          <p:spPr>
            <a:xfrm>
              <a:off x="4141146" y="2270529"/>
              <a:ext cx="513080" cy="513080"/>
            </a:xfrm>
            <a:custGeom>
              <a:avLst/>
              <a:gdLst/>
              <a:ahLst/>
              <a:cxnLst/>
              <a:rect l="l" t="t" r="r" b="b"/>
              <a:pathLst>
                <a:path w="513079" h="513080">
                  <a:moveTo>
                    <a:pt x="0" y="309962"/>
                  </a:moveTo>
                  <a:lnTo>
                    <a:pt x="109459" y="309962"/>
                  </a:lnTo>
                  <a:lnTo>
                    <a:pt x="109459" y="186743"/>
                  </a:lnTo>
                  <a:lnTo>
                    <a:pt x="435612" y="512732"/>
                  </a:lnTo>
                  <a:lnTo>
                    <a:pt x="513018" y="435387"/>
                  </a:lnTo>
                  <a:lnTo>
                    <a:pt x="186847" y="109398"/>
                  </a:lnTo>
                  <a:lnTo>
                    <a:pt x="310135" y="109398"/>
                  </a:lnTo>
                  <a:lnTo>
                    <a:pt x="310135" y="0"/>
                  </a:lnTo>
                  <a:lnTo>
                    <a:pt x="0" y="0"/>
                  </a:lnTo>
                  <a:lnTo>
                    <a:pt x="0" y="309962"/>
                  </a:lnTo>
                  <a:close/>
                </a:path>
              </a:pathLst>
            </a:custGeom>
            <a:ln w="20116">
              <a:solidFill>
                <a:srgbClr val="E4533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464833" y="2276745"/>
              <a:ext cx="1167765" cy="1422400"/>
            </a:xfrm>
            <a:custGeom>
              <a:avLst/>
              <a:gdLst/>
              <a:ahLst/>
              <a:cxnLst/>
              <a:rect l="l" t="t" r="r" b="b"/>
              <a:pathLst>
                <a:path w="1167764" h="1422400">
                  <a:moveTo>
                    <a:pt x="182432" y="291729"/>
                  </a:moveTo>
                  <a:lnTo>
                    <a:pt x="182432" y="0"/>
                  </a:lnTo>
                  <a:lnTo>
                    <a:pt x="0" y="0"/>
                  </a:lnTo>
                  <a:lnTo>
                    <a:pt x="0" y="474059"/>
                  </a:lnTo>
                  <a:lnTo>
                    <a:pt x="328378" y="474059"/>
                  </a:lnTo>
                  <a:lnTo>
                    <a:pt x="328378" y="802255"/>
                  </a:lnTo>
                  <a:lnTo>
                    <a:pt x="656756" y="802255"/>
                  </a:lnTo>
                  <a:lnTo>
                    <a:pt x="656756" y="1130450"/>
                  </a:lnTo>
                  <a:lnTo>
                    <a:pt x="985135" y="1130450"/>
                  </a:lnTo>
                  <a:lnTo>
                    <a:pt x="985135" y="1422179"/>
                  </a:lnTo>
                  <a:lnTo>
                    <a:pt x="1167567" y="1422179"/>
                  </a:lnTo>
                  <a:lnTo>
                    <a:pt x="1167567" y="948119"/>
                  </a:lnTo>
                  <a:lnTo>
                    <a:pt x="839189" y="948119"/>
                  </a:lnTo>
                  <a:lnTo>
                    <a:pt x="839189" y="619924"/>
                  </a:lnTo>
                  <a:lnTo>
                    <a:pt x="510810" y="619924"/>
                  </a:lnTo>
                  <a:lnTo>
                    <a:pt x="510810" y="291729"/>
                  </a:lnTo>
                  <a:lnTo>
                    <a:pt x="182432" y="291729"/>
                  </a:lnTo>
                  <a:close/>
                </a:path>
              </a:pathLst>
            </a:custGeom>
            <a:ln w="20115">
              <a:solidFill>
                <a:srgbClr val="E4533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3656604"/>
            <a:ext cx="348615" cy="4677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7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administers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supportive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measures?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56485" y="2043580"/>
            <a:ext cx="1919605" cy="35445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Coordinator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“coordinate”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measures</a:t>
            </a:r>
            <a:endParaRPr sz="1600">
              <a:latin typeface="Arial"/>
              <a:cs typeface="Arial"/>
            </a:endParaRPr>
          </a:p>
          <a:p>
            <a:pPr marL="149225" marR="10541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Responsibility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determining </a:t>
            </a: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measures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some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types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them)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delegated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with </a:t>
            </a:r>
            <a:r>
              <a:rPr dirty="0" sz="1600">
                <a:latin typeface="Arial"/>
                <a:cs typeface="Arial"/>
              </a:rPr>
              <a:t>appropriate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oversight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276513" y="6156675"/>
            <a:ext cx="1609725" cy="1816100"/>
          </a:xfrm>
          <a:custGeom>
            <a:avLst/>
            <a:gdLst/>
            <a:ahLst/>
            <a:cxnLst/>
            <a:rect l="l" t="t" r="r" b="b"/>
            <a:pathLst>
              <a:path w="1609725" h="1816100">
                <a:moveTo>
                  <a:pt x="862901" y="0"/>
                </a:moveTo>
                <a:lnTo>
                  <a:pt x="0" y="907841"/>
                </a:lnTo>
                <a:lnTo>
                  <a:pt x="862901" y="1815682"/>
                </a:lnTo>
                <a:lnTo>
                  <a:pt x="1005161" y="1673501"/>
                </a:lnTo>
                <a:lnTo>
                  <a:pt x="902516" y="1565173"/>
                </a:lnTo>
                <a:lnTo>
                  <a:pt x="1608710" y="1565173"/>
                </a:lnTo>
                <a:lnTo>
                  <a:pt x="1609236" y="250509"/>
                </a:lnTo>
                <a:lnTo>
                  <a:pt x="901574" y="250509"/>
                </a:lnTo>
                <a:lnTo>
                  <a:pt x="1004613" y="141633"/>
                </a:lnTo>
                <a:lnTo>
                  <a:pt x="862901" y="0"/>
                </a:lnTo>
                <a:close/>
              </a:path>
              <a:path w="1609725" h="1816100">
                <a:moveTo>
                  <a:pt x="1565368" y="294331"/>
                </a:moveTo>
                <a:lnTo>
                  <a:pt x="1565192" y="732552"/>
                </a:lnTo>
                <a:lnTo>
                  <a:pt x="1257937" y="732552"/>
                </a:lnTo>
                <a:lnTo>
                  <a:pt x="1257937" y="557264"/>
                </a:lnTo>
                <a:lnTo>
                  <a:pt x="1254493" y="540202"/>
                </a:lnTo>
                <a:lnTo>
                  <a:pt x="1245098" y="526273"/>
                </a:lnTo>
                <a:lnTo>
                  <a:pt x="1231162" y="516884"/>
                </a:lnTo>
                <a:lnTo>
                  <a:pt x="1214091" y="513442"/>
                </a:lnTo>
                <a:lnTo>
                  <a:pt x="972934" y="513442"/>
                </a:lnTo>
                <a:lnTo>
                  <a:pt x="955863" y="516884"/>
                </a:lnTo>
                <a:lnTo>
                  <a:pt x="941926" y="526273"/>
                </a:lnTo>
                <a:lnTo>
                  <a:pt x="932532" y="540202"/>
                </a:lnTo>
                <a:lnTo>
                  <a:pt x="929088" y="557264"/>
                </a:lnTo>
                <a:lnTo>
                  <a:pt x="929088" y="732552"/>
                </a:lnTo>
                <a:lnTo>
                  <a:pt x="885241" y="732552"/>
                </a:lnTo>
                <a:lnTo>
                  <a:pt x="876710" y="734275"/>
                </a:lnTo>
                <a:lnTo>
                  <a:pt x="869741" y="738972"/>
                </a:lnTo>
                <a:lnTo>
                  <a:pt x="865041" y="745937"/>
                </a:lnTo>
                <a:lnTo>
                  <a:pt x="863318" y="754463"/>
                </a:lnTo>
                <a:lnTo>
                  <a:pt x="865041" y="762989"/>
                </a:lnTo>
                <a:lnTo>
                  <a:pt x="869741" y="769954"/>
                </a:lnTo>
                <a:lnTo>
                  <a:pt x="876710" y="774652"/>
                </a:lnTo>
                <a:lnTo>
                  <a:pt x="885241" y="776374"/>
                </a:lnTo>
                <a:lnTo>
                  <a:pt x="929088" y="776374"/>
                </a:lnTo>
                <a:lnTo>
                  <a:pt x="929088" y="951663"/>
                </a:lnTo>
                <a:lnTo>
                  <a:pt x="932532" y="968724"/>
                </a:lnTo>
                <a:lnTo>
                  <a:pt x="941926" y="982653"/>
                </a:lnTo>
                <a:lnTo>
                  <a:pt x="955863" y="992043"/>
                </a:lnTo>
                <a:lnTo>
                  <a:pt x="972934" y="995485"/>
                </a:lnTo>
                <a:lnTo>
                  <a:pt x="1214091" y="995485"/>
                </a:lnTo>
                <a:lnTo>
                  <a:pt x="1231162" y="992043"/>
                </a:lnTo>
                <a:lnTo>
                  <a:pt x="1245098" y="982653"/>
                </a:lnTo>
                <a:lnTo>
                  <a:pt x="1254493" y="968724"/>
                </a:lnTo>
                <a:lnTo>
                  <a:pt x="1257937" y="951663"/>
                </a:lnTo>
                <a:lnTo>
                  <a:pt x="1257937" y="776374"/>
                </a:lnTo>
                <a:lnTo>
                  <a:pt x="1565171" y="776374"/>
                </a:lnTo>
                <a:lnTo>
                  <a:pt x="1564864" y="1521351"/>
                </a:lnTo>
                <a:lnTo>
                  <a:pt x="860994" y="1521351"/>
                </a:lnTo>
                <a:lnTo>
                  <a:pt x="279653" y="907841"/>
                </a:lnTo>
                <a:lnTo>
                  <a:pt x="860117" y="294331"/>
                </a:lnTo>
                <a:lnTo>
                  <a:pt x="1565368" y="294331"/>
                </a:lnTo>
                <a:close/>
              </a:path>
              <a:path w="1609725" h="1816100">
                <a:moveTo>
                  <a:pt x="1214091" y="557264"/>
                </a:moveTo>
                <a:lnTo>
                  <a:pt x="1214091" y="951663"/>
                </a:lnTo>
                <a:lnTo>
                  <a:pt x="972934" y="951663"/>
                </a:lnTo>
                <a:lnTo>
                  <a:pt x="972934" y="557264"/>
                </a:lnTo>
                <a:lnTo>
                  <a:pt x="1214091" y="557264"/>
                </a:lnTo>
                <a:close/>
              </a:path>
              <a:path w="1609725" h="1816100">
                <a:moveTo>
                  <a:pt x="943995" y="1672669"/>
                </a:moveTo>
                <a:lnTo>
                  <a:pt x="863734" y="1752885"/>
                </a:lnTo>
                <a:lnTo>
                  <a:pt x="60464" y="907841"/>
                </a:lnTo>
                <a:lnTo>
                  <a:pt x="863734" y="62840"/>
                </a:lnTo>
                <a:lnTo>
                  <a:pt x="943469" y="142487"/>
                </a:lnTo>
                <a:lnTo>
                  <a:pt x="219276" y="907841"/>
                </a:lnTo>
                <a:lnTo>
                  <a:pt x="943995" y="1672669"/>
                </a:lnTo>
                <a:close/>
              </a:path>
            </a:pathLst>
          </a:custGeom>
          <a:ln w="20119">
            <a:solidFill>
              <a:srgbClr val="0295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362902" y="6219857"/>
            <a:ext cx="579755" cy="2113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75">
                <a:solidFill>
                  <a:srgbClr val="FFFFFF"/>
                </a:solidFill>
                <a:latin typeface="Georgia"/>
                <a:cs typeface="Georgia"/>
              </a:rPr>
              <a:t>Reporting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0049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6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7788" y="1720652"/>
            <a:ext cx="348615" cy="667448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institution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get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notice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sexual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harassment?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47799" y="2071483"/>
            <a:ext cx="1521460" cy="26022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marL="149225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response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triggered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when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“actual </a:t>
            </a:r>
            <a:r>
              <a:rPr dirty="0" sz="1600">
                <a:latin typeface="Arial"/>
                <a:cs typeface="Arial"/>
              </a:rPr>
              <a:t>knowledge”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potential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2761" y="5123590"/>
            <a:ext cx="2162818" cy="3230876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4967974"/>
            <a:ext cx="348615" cy="3366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“actual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knowledge”?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2438429"/>
            <a:ext cx="1765300" cy="58934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“Actual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knowledge”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when: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official,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authority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take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corrective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action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Observes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receives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</a:t>
            </a:r>
            <a:endParaRPr sz="1600">
              <a:latin typeface="Arial"/>
              <a:cs typeface="Arial"/>
            </a:endParaRPr>
          </a:p>
          <a:p>
            <a:pPr lvl="1" marL="422275" marR="44450" indent="-137795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occurring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institution’s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education </a:t>
            </a:r>
            <a:r>
              <a:rPr dirty="0" sz="1600">
                <a:latin typeface="Arial"/>
                <a:cs typeface="Arial"/>
              </a:rPr>
              <a:t>programs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activities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57820"/>
            <a:ext cx="348615" cy="38760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“Actual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knowledge”?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946640"/>
            <a:ext cx="1521460" cy="6387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important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examination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the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discloses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examination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having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SANE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examination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performed.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she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raped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acquaintance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campus.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62081"/>
            <a:ext cx="348615" cy="38722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“Actual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knowledge”?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34444" y="1754178"/>
            <a:ext cx="1838325" cy="6579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missed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shift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life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comes</a:t>
            </a:r>
            <a:endParaRPr sz="1600">
              <a:latin typeface="Arial"/>
              <a:cs typeface="Arial"/>
            </a:endParaRPr>
          </a:p>
          <a:p>
            <a:pPr marL="12700" marR="18478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discloses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missed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shift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having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SANE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examination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performed.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raped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acquaintance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administers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Code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overseas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Housing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Department.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14835" y="2115710"/>
            <a:ext cx="1277620" cy="62306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deputies,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level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administrators,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deans,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certain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directors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(HR,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athletics,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security)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institutional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officials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authority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take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corrective action.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2732" y="1861287"/>
            <a:ext cx="594360" cy="64776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most)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employees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mandatory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Coordinator?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39147" y="2106337"/>
            <a:ext cx="594360" cy="62325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considering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narrowing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now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Biden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regulations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vacated?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069076" y="3700167"/>
            <a:ext cx="1920875" cy="4633595"/>
          </a:xfrm>
          <a:prstGeom prst="rect">
            <a:avLst/>
          </a:prstGeom>
        </p:spPr>
        <p:txBody>
          <a:bodyPr wrap="square" lIns="0" tIns="38100" rIns="0" bIns="0" rtlCol="0" vert="vert270">
            <a:spAutoFit/>
          </a:bodyPr>
          <a:lstStyle/>
          <a:p>
            <a:pPr marL="12700" marR="5080">
              <a:lnSpc>
                <a:spcPts val="4150"/>
              </a:lnSpc>
              <a:spcBef>
                <a:spcPts val="300"/>
              </a:spcBef>
            </a:pPr>
            <a:r>
              <a:rPr dirty="0" sz="3850" spc="-80">
                <a:solidFill>
                  <a:srgbClr val="FFFFFF"/>
                </a:solidFill>
                <a:latin typeface="Georgia"/>
                <a:cs typeface="Georgia"/>
              </a:rPr>
              <a:t>Intake</a:t>
            </a:r>
            <a:r>
              <a:rPr dirty="0" sz="3850" spc="-1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5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3850" spc="-15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75">
                <a:solidFill>
                  <a:srgbClr val="FFFFFF"/>
                </a:solidFill>
                <a:latin typeface="Georgia"/>
                <a:cs typeface="Georgia"/>
              </a:rPr>
              <a:t>Supportive </a:t>
            </a:r>
            <a:r>
              <a:rPr dirty="0" sz="3850" spc="-10">
                <a:solidFill>
                  <a:srgbClr val="FFFFFF"/>
                </a:solidFill>
                <a:latin typeface="Georgia"/>
                <a:cs typeface="Georgia"/>
              </a:rPr>
              <a:t>Measures</a:t>
            </a:r>
            <a:endParaRPr sz="3850">
              <a:latin typeface="Georgia"/>
              <a:cs typeface="Georgia"/>
            </a:endParaRPr>
          </a:p>
          <a:p>
            <a:pPr marL="14604">
              <a:lnSpc>
                <a:spcPct val="100000"/>
              </a:lnSpc>
              <a:spcBef>
                <a:spcPts val="3325"/>
              </a:spcBef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7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90809" y="4720167"/>
            <a:ext cx="348615" cy="36137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grievance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process?</a:t>
            </a:r>
            <a:endParaRPr sz="2200">
              <a:latin typeface="Georgia"/>
              <a:cs typeface="Georg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324100" y="1920241"/>
            <a:ext cx="3474720" cy="6765290"/>
            <a:chOff x="2324100" y="1920241"/>
            <a:chExt cx="3474720" cy="676529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000F9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24100" y="1920241"/>
              <a:ext cx="3474720" cy="6217920"/>
            </a:xfrm>
            <a:custGeom>
              <a:avLst/>
              <a:gdLst/>
              <a:ahLst/>
              <a:cxnLst/>
              <a:rect l="l" t="t" r="r" b="b"/>
              <a:pathLst>
                <a:path w="3474720" h="6217920">
                  <a:moveTo>
                    <a:pt x="1737360" y="0"/>
                  </a:moveTo>
                  <a:lnTo>
                    <a:pt x="0" y="1737359"/>
                  </a:lnTo>
                  <a:lnTo>
                    <a:pt x="868680" y="1737359"/>
                  </a:lnTo>
                  <a:lnTo>
                    <a:pt x="868680" y="6217920"/>
                  </a:lnTo>
                  <a:lnTo>
                    <a:pt x="2606040" y="6217920"/>
                  </a:lnTo>
                  <a:lnTo>
                    <a:pt x="2606040" y="1737359"/>
                  </a:lnTo>
                  <a:lnTo>
                    <a:pt x="3474720" y="1737359"/>
                  </a:lnTo>
                  <a:lnTo>
                    <a:pt x="173736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66516" y="7414209"/>
              <a:ext cx="1389887" cy="127087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3815841" y="7558330"/>
            <a:ext cx="480059" cy="982344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algn="ctr" marL="12700" marR="5080" indent="-1905">
              <a:lnSpc>
                <a:spcPts val="1160"/>
              </a:lnSpc>
              <a:spcBef>
                <a:spcPts val="18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Report,</a:t>
            </a:r>
            <a:r>
              <a:rPr dirty="0" sz="11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Intake,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Supportive Measures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09950" y="5932576"/>
            <a:ext cx="1332179" cy="1269847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609593" y="6081062"/>
            <a:ext cx="921385" cy="973455"/>
          </a:xfrm>
          <a:prstGeom prst="rect">
            <a:avLst/>
          </a:prstGeom>
        </p:spPr>
        <p:txBody>
          <a:bodyPr wrap="square" lIns="0" tIns="22225" rIns="0" bIns="0" rtlCol="0" vert="vert270">
            <a:spAutoFit/>
          </a:bodyPr>
          <a:lstStyle/>
          <a:p>
            <a:pPr algn="ctr" marL="12700" marR="5080" indent="-635">
              <a:lnSpc>
                <a:spcPct val="87800"/>
              </a:lnSpc>
              <a:spcBef>
                <a:spcPts val="175"/>
              </a:spcBef>
            </a:pP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Formal Complaint (Complainant’s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or,</a:t>
            </a:r>
            <a:r>
              <a:rPr dirty="0" sz="1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sometimes, institutional option)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3851" y="4507067"/>
            <a:ext cx="1375216" cy="1213672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3668623" y="4618781"/>
            <a:ext cx="774065" cy="991235"/>
          </a:xfrm>
          <a:prstGeom prst="rect">
            <a:avLst/>
          </a:prstGeom>
        </p:spPr>
        <p:txBody>
          <a:bodyPr wrap="square" lIns="0" tIns="22225" rIns="0" bIns="0" rtlCol="0" vert="vert270">
            <a:spAutoFit/>
          </a:bodyPr>
          <a:lstStyle/>
          <a:p>
            <a:pPr algn="ctr" marL="12700" marR="5080" indent="-1270">
              <a:lnSpc>
                <a:spcPct val="87800"/>
              </a:lnSpc>
              <a:spcBef>
                <a:spcPts val="17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collect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relevant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inculpatory</a:t>
            </a:r>
            <a:r>
              <a:rPr dirty="0" sz="11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exculpatory evidence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3220" y="2866786"/>
            <a:ext cx="2316489" cy="1428475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153358" y="2967978"/>
            <a:ext cx="1804035" cy="1228090"/>
          </a:xfrm>
          <a:prstGeom prst="rect">
            <a:avLst/>
          </a:prstGeom>
        </p:spPr>
        <p:txBody>
          <a:bodyPr wrap="square" lIns="0" tIns="22225" rIns="0" bIns="0" rtlCol="0" vert="vert270">
            <a:spAutoFit/>
          </a:bodyPr>
          <a:lstStyle/>
          <a:p>
            <a:pPr algn="ctr" marL="12700" marR="5080" indent="-635">
              <a:lnSpc>
                <a:spcPct val="87800"/>
              </a:lnSpc>
              <a:spcBef>
                <a:spcPts val="17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Live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1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before a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decision-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maker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finds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under</a:t>
            </a:r>
            <a:r>
              <a:rPr dirty="0" sz="11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evidentiary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standard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determines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existence</a:t>
            </a:r>
            <a:r>
              <a:rPr dirty="0" sz="11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(or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Arial"/>
                <a:cs typeface="Arial"/>
              </a:rPr>
              <a:t>not)</a:t>
            </a:r>
            <a:r>
              <a:rPr dirty="0" sz="11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1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policy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violation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1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10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resulting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sanctions</a:t>
            </a:r>
            <a:r>
              <a:rPr dirty="0" sz="11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0">
                <a:solidFill>
                  <a:srgbClr val="FFFFFF"/>
                </a:solidFill>
                <a:latin typeface="Arial"/>
                <a:cs typeface="Arial"/>
              </a:rPr>
              <a:t>/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remediation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73851" y="1373317"/>
            <a:ext cx="1375216" cy="1281653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963058" y="1780135"/>
            <a:ext cx="184785" cy="469265"/>
          </a:xfrm>
          <a:prstGeom prst="rect">
            <a:avLst/>
          </a:prstGeom>
        </p:spPr>
        <p:txBody>
          <a:bodyPr wrap="square" lIns="0" tIns="190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Appeal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45089" y="3158191"/>
            <a:ext cx="348615" cy="51758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When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reach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out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alleged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victim?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32108" y="823705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2108" y="5067178"/>
            <a:ext cx="2480310" cy="30378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After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actual</a:t>
            </a:r>
            <a:endParaRPr sz="1600">
              <a:latin typeface="Arial"/>
              <a:cs typeface="Arial"/>
            </a:endParaRPr>
          </a:p>
          <a:p>
            <a:pPr marL="12700" marR="102235">
              <a:lnSpc>
                <a:spcPct val="110000"/>
              </a:lnSpc>
            </a:pPr>
            <a:r>
              <a:rPr dirty="0" sz="1600">
                <a:latin typeface="Arial"/>
                <a:cs typeface="Arial"/>
              </a:rPr>
              <a:t>knowledge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10">
                <a:latin typeface="Arial"/>
                <a:cs typeface="Arial"/>
              </a:rPr>
              <a:t> sexual harassment,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contact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victim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Provide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information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about </a:t>
            </a: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measures,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explain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grievance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process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file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discuss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victim’s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wishes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6691" y="823705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0839" y="2092045"/>
            <a:ext cx="2192609" cy="2632354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2729" y="1687801"/>
            <a:ext cx="348615" cy="6707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if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can’t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identify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alleged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victim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from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report?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1772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91772" y="2500147"/>
            <a:ext cx="594360" cy="56654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Coordinator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oversee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preliminary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>
                <a:latin typeface="Arial"/>
                <a:cs typeface="Arial"/>
              </a:rPr>
              <a:t>determine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victim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56211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6211" y="2056788"/>
            <a:ext cx="1277620" cy="61087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identity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discerned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reasonable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 spc="-10">
                <a:latin typeface="Arial"/>
                <a:cs typeface="Arial"/>
              </a:rPr>
              <a:t>inquiry,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matter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documented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consideration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given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policies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(such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student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code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conduct)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are</a:t>
            </a:r>
            <a:r>
              <a:rPr dirty="0" sz="1600" spc="5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utilized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42651" y="1863862"/>
            <a:ext cx="655955" cy="640905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need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“formal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complaint”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before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contacting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the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alleged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victim?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561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5612" y="2265603"/>
            <a:ext cx="594360" cy="57943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No—Not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order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contact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begin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support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spc="-10">
                <a:latin typeface="Arial"/>
                <a:cs typeface="Arial"/>
              </a:rPr>
              <a:t>services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00050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00050" y="2027758"/>
            <a:ext cx="594360" cy="6031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document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required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commence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6049" y="4600460"/>
            <a:ext cx="348615" cy="37338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supportive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measures?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60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0604" y="2189539"/>
            <a:ext cx="1366520" cy="59150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Non-disciplinary,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non-</a:t>
            </a:r>
            <a:r>
              <a:rPr dirty="0" sz="1600">
                <a:latin typeface="Arial"/>
                <a:cs typeface="Arial"/>
              </a:rPr>
              <a:t>punitive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10">
                <a:latin typeface="Arial"/>
                <a:cs typeface="Arial"/>
              </a:rPr>
              <a:t> accommodations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designed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preserve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programs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activities</a:t>
            </a:r>
            <a:endParaRPr sz="1600">
              <a:latin typeface="Arial"/>
              <a:cs typeface="Arial"/>
            </a:endParaRPr>
          </a:p>
          <a:p>
            <a:pPr marL="12700" marR="160464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Reasonably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available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without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fee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charge </a:t>
            </a:r>
            <a:r>
              <a:rPr dirty="0" sz="1600">
                <a:latin typeface="Arial"/>
                <a:cs typeface="Arial"/>
              </a:rPr>
              <a:t>Without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unreasonably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burdening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06274" y="8237057"/>
            <a:ext cx="65087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3879" y="2279142"/>
            <a:ext cx="1100023" cy="5500115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28800" y="1371600"/>
            <a:ext cx="1016635" cy="7315200"/>
            <a:chOff x="1828800" y="1371600"/>
            <a:chExt cx="1016635" cy="7315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1371600"/>
              <a:ext cx="1016426" cy="73152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08817" y="1737349"/>
              <a:ext cx="324485" cy="6584315"/>
            </a:xfrm>
            <a:custGeom>
              <a:avLst/>
              <a:gdLst/>
              <a:ahLst/>
              <a:cxnLst/>
              <a:rect l="l" t="t" r="r" b="b"/>
              <a:pathLst>
                <a:path w="324485" h="6584315">
                  <a:moveTo>
                    <a:pt x="291642" y="10"/>
                  </a:moveTo>
                  <a:lnTo>
                    <a:pt x="32410" y="0"/>
                  </a:lnTo>
                  <a:lnTo>
                    <a:pt x="0" y="32410"/>
                  </a:lnTo>
                  <a:lnTo>
                    <a:pt x="0" y="6551279"/>
                  </a:lnTo>
                  <a:lnTo>
                    <a:pt x="2546" y="6563896"/>
                  </a:lnTo>
                  <a:lnTo>
                    <a:pt x="9491" y="6574198"/>
                  </a:lnTo>
                  <a:lnTo>
                    <a:pt x="19793" y="6581143"/>
                  </a:lnTo>
                  <a:lnTo>
                    <a:pt x="32410" y="6583690"/>
                  </a:lnTo>
                  <a:lnTo>
                    <a:pt x="291632" y="6583690"/>
                  </a:lnTo>
                  <a:lnTo>
                    <a:pt x="304249" y="6581143"/>
                  </a:lnTo>
                  <a:lnTo>
                    <a:pt x="314551" y="6574198"/>
                  </a:lnTo>
                  <a:lnTo>
                    <a:pt x="321496" y="6563896"/>
                  </a:lnTo>
                  <a:lnTo>
                    <a:pt x="324043" y="6551279"/>
                  </a:lnTo>
                  <a:lnTo>
                    <a:pt x="324043" y="32420"/>
                  </a:lnTo>
                  <a:lnTo>
                    <a:pt x="321496" y="19804"/>
                  </a:lnTo>
                  <a:lnTo>
                    <a:pt x="314552" y="9502"/>
                  </a:lnTo>
                  <a:lnTo>
                    <a:pt x="304253" y="2556"/>
                  </a:lnTo>
                  <a:lnTo>
                    <a:pt x="291642" y="1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16125" y="8087823"/>
              <a:ext cx="103370" cy="236410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138507" y="1371600"/>
            <a:ext cx="803275" cy="7315200"/>
            <a:chOff x="5138507" y="1371600"/>
            <a:chExt cx="803275" cy="731520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138507" y="1755118"/>
              <a:ext cx="313055" cy="6583680"/>
            </a:xfrm>
            <a:custGeom>
              <a:avLst/>
              <a:gdLst/>
              <a:ahLst/>
              <a:cxnLst/>
              <a:rect l="l" t="t" r="r" b="b"/>
              <a:pathLst>
                <a:path w="313054" h="6583680">
                  <a:moveTo>
                    <a:pt x="281696" y="0"/>
                  </a:moveTo>
                  <a:lnTo>
                    <a:pt x="31302" y="0"/>
                  </a:lnTo>
                  <a:lnTo>
                    <a:pt x="19120" y="2459"/>
                  </a:lnTo>
                  <a:lnTo>
                    <a:pt x="9170" y="9166"/>
                  </a:lnTo>
                  <a:lnTo>
                    <a:pt x="2460" y="19116"/>
                  </a:lnTo>
                  <a:lnTo>
                    <a:pt x="0" y="31302"/>
                  </a:lnTo>
                  <a:lnTo>
                    <a:pt x="0" y="6552377"/>
                  </a:lnTo>
                  <a:lnTo>
                    <a:pt x="2460" y="6564563"/>
                  </a:lnTo>
                  <a:lnTo>
                    <a:pt x="9170" y="6574513"/>
                  </a:lnTo>
                  <a:lnTo>
                    <a:pt x="19120" y="6581220"/>
                  </a:lnTo>
                  <a:lnTo>
                    <a:pt x="31302" y="6583680"/>
                  </a:lnTo>
                  <a:lnTo>
                    <a:pt x="281696" y="6583680"/>
                  </a:lnTo>
                  <a:lnTo>
                    <a:pt x="293882" y="6581220"/>
                  </a:lnTo>
                  <a:lnTo>
                    <a:pt x="303832" y="6574513"/>
                  </a:lnTo>
                  <a:lnTo>
                    <a:pt x="310539" y="6564563"/>
                  </a:lnTo>
                  <a:lnTo>
                    <a:pt x="312999" y="6552377"/>
                  </a:lnTo>
                  <a:lnTo>
                    <a:pt x="312999" y="31302"/>
                  </a:lnTo>
                  <a:lnTo>
                    <a:pt x="310539" y="19116"/>
                  </a:lnTo>
                  <a:lnTo>
                    <a:pt x="303832" y="9166"/>
                  </a:lnTo>
                  <a:lnTo>
                    <a:pt x="293882" y="2459"/>
                  </a:lnTo>
                  <a:lnTo>
                    <a:pt x="281696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24609" y="8118731"/>
              <a:ext cx="175039" cy="174942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1962209" y="4362680"/>
            <a:ext cx="732155" cy="39712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Examples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supportive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measures</a:t>
            </a:r>
            <a:endParaRPr sz="2200">
              <a:latin typeface="Georgia"/>
              <a:cs typeface="Georgia"/>
            </a:endParaRPr>
          </a:p>
          <a:p>
            <a:pPr marL="283845">
              <a:lnSpc>
                <a:spcPct val="100000"/>
              </a:lnSpc>
              <a:spcBef>
                <a:spcPts val="1365"/>
              </a:spcBef>
            </a:pPr>
            <a:r>
              <a:rPr dirty="0" sz="1400" spc="-10">
                <a:latin typeface="Arial"/>
                <a:cs typeface="Arial"/>
              </a:rPr>
              <a:t>Counseling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2789464" y="1750921"/>
            <a:ext cx="326390" cy="6583680"/>
            <a:chOff x="2789464" y="1750921"/>
            <a:chExt cx="326390" cy="6583680"/>
          </a:xfrm>
        </p:grpSpPr>
        <p:sp>
          <p:nvSpPr>
            <p:cNvPr id="15" name="object 15"/>
            <p:cNvSpPr/>
            <p:nvPr/>
          </p:nvSpPr>
          <p:spPr>
            <a:xfrm>
              <a:off x="2789464" y="1750921"/>
              <a:ext cx="326390" cy="6583680"/>
            </a:xfrm>
            <a:custGeom>
              <a:avLst/>
              <a:gdLst/>
              <a:ahLst/>
              <a:cxnLst/>
              <a:rect l="l" t="t" r="r" b="b"/>
              <a:pathLst>
                <a:path w="326389" h="6583680">
                  <a:moveTo>
                    <a:pt x="293705" y="0"/>
                  </a:moveTo>
                  <a:lnTo>
                    <a:pt x="32633" y="0"/>
                  </a:lnTo>
                  <a:lnTo>
                    <a:pt x="19931" y="2564"/>
                  </a:lnTo>
                  <a:lnTo>
                    <a:pt x="9558" y="9558"/>
                  </a:lnTo>
                  <a:lnTo>
                    <a:pt x="2564" y="19931"/>
                  </a:lnTo>
                  <a:lnTo>
                    <a:pt x="0" y="32633"/>
                  </a:lnTo>
                  <a:lnTo>
                    <a:pt x="0" y="6551046"/>
                  </a:lnTo>
                  <a:lnTo>
                    <a:pt x="2564" y="6563748"/>
                  </a:lnTo>
                  <a:lnTo>
                    <a:pt x="9558" y="6574121"/>
                  </a:lnTo>
                  <a:lnTo>
                    <a:pt x="19931" y="6581115"/>
                  </a:lnTo>
                  <a:lnTo>
                    <a:pt x="32633" y="6583680"/>
                  </a:lnTo>
                  <a:lnTo>
                    <a:pt x="293705" y="6583680"/>
                  </a:lnTo>
                  <a:lnTo>
                    <a:pt x="306402" y="6581115"/>
                  </a:lnTo>
                  <a:lnTo>
                    <a:pt x="316772" y="6574121"/>
                  </a:lnTo>
                  <a:lnTo>
                    <a:pt x="323764" y="6563748"/>
                  </a:lnTo>
                  <a:lnTo>
                    <a:pt x="326329" y="6551046"/>
                  </a:lnTo>
                  <a:lnTo>
                    <a:pt x="326329" y="32633"/>
                  </a:lnTo>
                  <a:lnTo>
                    <a:pt x="323764" y="19931"/>
                  </a:lnTo>
                  <a:lnTo>
                    <a:pt x="316772" y="9558"/>
                  </a:lnTo>
                  <a:lnTo>
                    <a:pt x="306402" y="2564"/>
                  </a:lnTo>
                  <a:lnTo>
                    <a:pt x="293705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862614" y="8106708"/>
              <a:ext cx="182604" cy="190148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851797" y="5800712"/>
            <a:ext cx="229870" cy="22574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Academic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accommodations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178030" y="1749569"/>
            <a:ext cx="330835" cy="6583680"/>
            <a:chOff x="3178030" y="1749569"/>
            <a:chExt cx="330835" cy="6583680"/>
          </a:xfrm>
        </p:grpSpPr>
        <p:sp>
          <p:nvSpPr>
            <p:cNvPr id="19" name="object 19"/>
            <p:cNvSpPr/>
            <p:nvPr/>
          </p:nvSpPr>
          <p:spPr>
            <a:xfrm>
              <a:off x="3178030" y="1749569"/>
              <a:ext cx="330835" cy="6583680"/>
            </a:xfrm>
            <a:custGeom>
              <a:avLst/>
              <a:gdLst/>
              <a:ahLst/>
              <a:cxnLst/>
              <a:rect l="l" t="t" r="r" b="b"/>
              <a:pathLst>
                <a:path w="330835" h="6583680">
                  <a:moveTo>
                    <a:pt x="297606" y="0"/>
                  </a:moveTo>
                  <a:lnTo>
                    <a:pt x="33070" y="0"/>
                  </a:lnTo>
                  <a:lnTo>
                    <a:pt x="20196" y="2598"/>
                  </a:lnTo>
                  <a:lnTo>
                    <a:pt x="9685" y="9685"/>
                  </a:lnTo>
                  <a:lnTo>
                    <a:pt x="2598" y="20196"/>
                  </a:lnTo>
                  <a:lnTo>
                    <a:pt x="0" y="33070"/>
                  </a:lnTo>
                  <a:lnTo>
                    <a:pt x="0" y="6550609"/>
                  </a:lnTo>
                  <a:lnTo>
                    <a:pt x="2598" y="6563483"/>
                  </a:lnTo>
                  <a:lnTo>
                    <a:pt x="9685" y="6573994"/>
                  </a:lnTo>
                  <a:lnTo>
                    <a:pt x="20196" y="6581081"/>
                  </a:lnTo>
                  <a:lnTo>
                    <a:pt x="33070" y="6583680"/>
                  </a:lnTo>
                  <a:lnTo>
                    <a:pt x="297606" y="6583680"/>
                  </a:lnTo>
                  <a:lnTo>
                    <a:pt x="310480" y="6581081"/>
                  </a:lnTo>
                  <a:lnTo>
                    <a:pt x="320992" y="6573994"/>
                  </a:lnTo>
                  <a:lnTo>
                    <a:pt x="328079" y="6563483"/>
                  </a:lnTo>
                  <a:lnTo>
                    <a:pt x="330677" y="6550609"/>
                  </a:lnTo>
                  <a:lnTo>
                    <a:pt x="330677" y="33070"/>
                  </a:lnTo>
                  <a:lnTo>
                    <a:pt x="328079" y="20196"/>
                  </a:lnTo>
                  <a:lnTo>
                    <a:pt x="320992" y="9685"/>
                  </a:lnTo>
                  <a:lnTo>
                    <a:pt x="310480" y="2598"/>
                  </a:lnTo>
                  <a:lnTo>
                    <a:pt x="297606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243887" y="8081803"/>
              <a:ext cx="201639" cy="237223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242531" y="5931165"/>
            <a:ext cx="229870" cy="2125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Housing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accommodations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3570940" y="1743132"/>
            <a:ext cx="346075" cy="6583680"/>
            <a:chOff x="3570940" y="1743132"/>
            <a:chExt cx="346075" cy="6583680"/>
          </a:xfrm>
        </p:grpSpPr>
        <p:sp>
          <p:nvSpPr>
            <p:cNvPr id="23" name="object 23"/>
            <p:cNvSpPr/>
            <p:nvPr/>
          </p:nvSpPr>
          <p:spPr>
            <a:xfrm>
              <a:off x="3570940" y="1743132"/>
              <a:ext cx="346075" cy="6583680"/>
            </a:xfrm>
            <a:custGeom>
              <a:avLst/>
              <a:gdLst/>
              <a:ahLst/>
              <a:cxnLst/>
              <a:rect l="l" t="t" r="r" b="b"/>
              <a:pathLst>
                <a:path w="346075" h="6583680">
                  <a:moveTo>
                    <a:pt x="311180" y="0"/>
                  </a:moveTo>
                  <a:lnTo>
                    <a:pt x="34574" y="0"/>
                  </a:lnTo>
                  <a:lnTo>
                    <a:pt x="21118" y="2717"/>
                  </a:lnTo>
                  <a:lnTo>
                    <a:pt x="10128" y="10128"/>
                  </a:lnTo>
                  <a:lnTo>
                    <a:pt x="2717" y="21118"/>
                  </a:lnTo>
                  <a:lnTo>
                    <a:pt x="0" y="34574"/>
                  </a:lnTo>
                  <a:lnTo>
                    <a:pt x="0" y="6549105"/>
                  </a:lnTo>
                  <a:lnTo>
                    <a:pt x="2717" y="6562561"/>
                  </a:lnTo>
                  <a:lnTo>
                    <a:pt x="10128" y="6573551"/>
                  </a:lnTo>
                  <a:lnTo>
                    <a:pt x="21118" y="6580962"/>
                  </a:lnTo>
                  <a:lnTo>
                    <a:pt x="34574" y="6583680"/>
                  </a:lnTo>
                  <a:lnTo>
                    <a:pt x="311180" y="6583680"/>
                  </a:lnTo>
                  <a:lnTo>
                    <a:pt x="324636" y="6580962"/>
                  </a:lnTo>
                  <a:lnTo>
                    <a:pt x="335626" y="6573551"/>
                  </a:lnTo>
                  <a:lnTo>
                    <a:pt x="343037" y="6562561"/>
                  </a:lnTo>
                  <a:lnTo>
                    <a:pt x="345754" y="6549105"/>
                  </a:lnTo>
                  <a:lnTo>
                    <a:pt x="345754" y="34574"/>
                  </a:lnTo>
                  <a:lnTo>
                    <a:pt x="343037" y="21118"/>
                  </a:lnTo>
                  <a:lnTo>
                    <a:pt x="335626" y="10128"/>
                  </a:lnTo>
                  <a:lnTo>
                    <a:pt x="324636" y="2717"/>
                  </a:lnTo>
                  <a:lnTo>
                    <a:pt x="311180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620161" y="8099305"/>
              <a:ext cx="221081" cy="189228"/>
            </a:xfrm>
            <a:prstGeom prst="rect">
              <a:avLst/>
            </a:prstGeom>
          </p:spPr>
        </p:pic>
      </p:grpSp>
      <p:sp>
        <p:nvSpPr>
          <p:cNvPr id="25" name="object 25"/>
          <p:cNvSpPr txBox="1"/>
          <p:nvPr/>
        </p:nvSpPr>
        <p:spPr>
          <a:xfrm>
            <a:off x="3642980" y="6725181"/>
            <a:ext cx="229870" cy="13252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Security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escorts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3966812" y="1735945"/>
            <a:ext cx="344170" cy="6583680"/>
            <a:chOff x="3966812" y="1735945"/>
            <a:chExt cx="344170" cy="6583680"/>
          </a:xfrm>
        </p:grpSpPr>
        <p:sp>
          <p:nvSpPr>
            <p:cNvPr id="27" name="object 27"/>
            <p:cNvSpPr/>
            <p:nvPr/>
          </p:nvSpPr>
          <p:spPr>
            <a:xfrm>
              <a:off x="3966812" y="1735945"/>
              <a:ext cx="344170" cy="6583680"/>
            </a:xfrm>
            <a:custGeom>
              <a:avLst/>
              <a:gdLst/>
              <a:ahLst/>
              <a:cxnLst/>
              <a:rect l="l" t="t" r="r" b="b"/>
              <a:pathLst>
                <a:path w="344170" h="6583680">
                  <a:moveTo>
                    <a:pt x="309565" y="0"/>
                  </a:moveTo>
                  <a:lnTo>
                    <a:pt x="34391" y="0"/>
                  </a:lnTo>
                  <a:lnTo>
                    <a:pt x="21002" y="2703"/>
                  </a:lnTo>
                  <a:lnTo>
                    <a:pt x="10071" y="10074"/>
                  </a:lnTo>
                  <a:lnTo>
                    <a:pt x="2701" y="21006"/>
                  </a:lnTo>
                  <a:lnTo>
                    <a:pt x="0" y="34391"/>
                  </a:lnTo>
                  <a:lnTo>
                    <a:pt x="0" y="6549288"/>
                  </a:lnTo>
                  <a:lnTo>
                    <a:pt x="2701" y="6562673"/>
                  </a:lnTo>
                  <a:lnTo>
                    <a:pt x="10071" y="6573605"/>
                  </a:lnTo>
                  <a:lnTo>
                    <a:pt x="21002" y="6580976"/>
                  </a:lnTo>
                  <a:lnTo>
                    <a:pt x="34391" y="6583680"/>
                  </a:lnTo>
                  <a:lnTo>
                    <a:pt x="309565" y="6583680"/>
                  </a:lnTo>
                  <a:lnTo>
                    <a:pt x="322949" y="6580976"/>
                  </a:lnTo>
                  <a:lnTo>
                    <a:pt x="333881" y="6573605"/>
                  </a:lnTo>
                  <a:lnTo>
                    <a:pt x="341253" y="6562673"/>
                  </a:lnTo>
                  <a:lnTo>
                    <a:pt x="343956" y="6549288"/>
                  </a:lnTo>
                  <a:lnTo>
                    <a:pt x="343956" y="34391"/>
                  </a:lnTo>
                  <a:lnTo>
                    <a:pt x="341253" y="21006"/>
                  </a:lnTo>
                  <a:lnTo>
                    <a:pt x="333881" y="10074"/>
                  </a:lnTo>
                  <a:lnTo>
                    <a:pt x="322949" y="2703"/>
                  </a:lnTo>
                  <a:lnTo>
                    <a:pt x="309565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037918" y="8081009"/>
              <a:ext cx="229203" cy="211217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4050070" y="6576527"/>
            <a:ext cx="229870" cy="14668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Leave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absence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4388048" y="1731385"/>
            <a:ext cx="313055" cy="6583680"/>
            <a:chOff x="4388048" y="1731385"/>
            <a:chExt cx="313055" cy="6583680"/>
          </a:xfrm>
        </p:grpSpPr>
        <p:sp>
          <p:nvSpPr>
            <p:cNvPr id="31" name="object 31"/>
            <p:cNvSpPr/>
            <p:nvPr/>
          </p:nvSpPr>
          <p:spPr>
            <a:xfrm>
              <a:off x="4388048" y="1731385"/>
              <a:ext cx="313055" cy="6583680"/>
            </a:xfrm>
            <a:custGeom>
              <a:avLst/>
              <a:gdLst/>
              <a:ahLst/>
              <a:cxnLst/>
              <a:rect l="l" t="t" r="r" b="b"/>
              <a:pathLst>
                <a:path w="313054" h="6583680">
                  <a:moveTo>
                    <a:pt x="281696" y="0"/>
                  </a:moveTo>
                  <a:lnTo>
                    <a:pt x="31302" y="0"/>
                  </a:lnTo>
                  <a:lnTo>
                    <a:pt x="19120" y="2459"/>
                  </a:lnTo>
                  <a:lnTo>
                    <a:pt x="9170" y="9166"/>
                  </a:lnTo>
                  <a:lnTo>
                    <a:pt x="2460" y="19116"/>
                  </a:lnTo>
                  <a:lnTo>
                    <a:pt x="0" y="31302"/>
                  </a:lnTo>
                  <a:lnTo>
                    <a:pt x="0" y="6552377"/>
                  </a:lnTo>
                  <a:lnTo>
                    <a:pt x="2460" y="6564563"/>
                  </a:lnTo>
                  <a:lnTo>
                    <a:pt x="9170" y="6574513"/>
                  </a:lnTo>
                  <a:lnTo>
                    <a:pt x="19120" y="6581220"/>
                  </a:lnTo>
                  <a:lnTo>
                    <a:pt x="31302" y="6583680"/>
                  </a:lnTo>
                  <a:lnTo>
                    <a:pt x="281696" y="6583680"/>
                  </a:lnTo>
                  <a:lnTo>
                    <a:pt x="293882" y="6581220"/>
                  </a:lnTo>
                  <a:lnTo>
                    <a:pt x="303832" y="6574513"/>
                  </a:lnTo>
                  <a:lnTo>
                    <a:pt x="310539" y="6564563"/>
                  </a:lnTo>
                  <a:lnTo>
                    <a:pt x="312999" y="6552377"/>
                  </a:lnTo>
                  <a:lnTo>
                    <a:pt x="312999" y="31302"/>
                  </a:lnTo>
                  <a:lnTo>
                    <a:pt x="310539" y="19116"/>
                  </a:lnTo>
                  <a:lnTo>
                    <a:pt x="303832" y="9166"/>
                  </a:lnTo>
                  <a:lnTo>
                    <a:pt x="293882" y="2459"/>
                  </a:lnTo>
                  <a:lnTo>
                    <a:pt x="281696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2" name="object 3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36429" y="8034578"/>
              <a:ext cx="232603" cy="271181"/>
            </a:xfrm>
            <a:prstGeom prst="rect">
              <a:avLst/>
            </a:prstGeom>
          </p:spPr>
        </p:pic>
      </p:grpSp>
      <p:grpSp>
        <p:nvGrpSpPr>
          <p:cNvPr id="33" name="object 33"/>
          <p:cNvGrpSpPr/>
          <p:nvPr/>
        </p:nvGrpSpPr>
        <p:grpSpPr>
          <a:xfrm>
            <a:off x="4763368" y="1755118"/>
            <a:ext cx="313055" cy="6583680"/>
            <a:chOff x="4763368" y="1755118"/>
            <a:chExt cx="313055" cy="6583680"/>
          </a:xfrm>
        </p:grpSpPr>
        <p:sp>
          <p:nvSpPr>
            <p:cNvPr id="34" name="object 34"/>
            <p:cNvSpPr/>
            <p:nvPr/>
          </p:nvSpPr>
          <p:spPr>
            <a:xfrm>
              <a:off x="4763368" y="1755118"/>
              <a:ext cx="313055" cy="6583680"/>
            </a:xfrm>
            <a:custGeom>
              <a:avLst/>
              <a:gdLst/>
              <a:ahLst/>
              <a:cxnLst/>
              <a:rect l="l" t="t" r="r" b="b"/>
              <a:pathLst>
                <a:path w="313054" h="6583680">
                  <a:moveTo>
                    <a:pt x="281696" y="0"/>
                  </a:moveTo>
                  <a:lnTo>
                    <a:pt x="31302" y="0"/>
                  </a:lnTo>
                  <a:lnTo>
                    <a:pt x="19120" y="2459"/>
                  </a:lnTo>
                  <a:lnTo>
                    <a:pt x="9170" y="9166"/>
                  </a:lnTo>
                  <a:lnTo>
                    <a:pt x="2460" y="19116"/>
                  </a:lnTo>
                  <a:lnTo>
                    <a:pt x="0" y="31302"/>
                  </a:lnTo>
                  <a:lnTo>
                    <a:pt x="0" y="6552377"/>
                  </a:lnTo>
                  <a:lnTo>
                    <a:pt x="2460" y="6564563"/>
                  </a:lnTo>
                  <a:lnTo>
                    <a:pt x="9170" y="6574513"/>
                  </a:lnTo>
                  <a:lnTo>
                    <a:pt x="19120" y="6581220"/>
                  </a:lnTo>
                  <a:lnTo>
                    <a:pt x="31302" y="6583680"/>
                  </a:lnTo>
                  <a:lnTo>
                    <a:pt x="281696" y="6583680"/>
                  </a:lnTo>
                  <a:lnTo>
                    <a:pt x="293882" y="6581220"/>
                  </a:lnTo>
                  <a:lnTo>
                    <a:pt x="303832" y="6574513"/>
                  </a:lnTo>
                  <a:lnTo>
                    <a:pt x="310539" y="6564563"/>
                  </a:lnTo>
                  <a:lnTo>
                    <a:pt x="312999" y="6552377"/>
                  </a:lnTo>
                  <a:lnTo>
                    <a:pt x="312999" y="31302"/>
                  </a:lnTo>
                  <a:lnTo>
                    <a:pt x="310539" y="19116"/>
                  </a:lnTo>
                  <a:lnTo>
                    <a:pt x="303832" y="9166"/>
                  </a:lnTo>
                  <a:lnTo>
                    <a:pt x="293882" y="2459"/>
                  </a:lnTo>
                  <a:lnTo>
                    <a:pt x="281696" y="0"/>
                  </a:lnTo>
                  <a:close/>
                </a:path>
              </a:pathLst>
            </a:custGeom>
            <a:solidFill>
              <a:srgbClr val="E8ECFE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46545" y="8115827"/>
              <a:ext cx="180781" cy="180682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4450257" y="4002155"/>
            <a:ext cx="964565" cy="40601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47625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Increased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security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monitoring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400">
                <a:latin typeface="Arial"/>
                <a:cs typeface="Arial"/>
              </a:rPr>
              <a:t>Modified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work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schedules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40"/>
              </a:spcBef>
            </a:pPr>
            <a:r>
              <a:rPr dirty="0" sz="1400">
                <a:latin typeface="Arial"/>
                <a:cs typeface="Arial"/>
              </a:rPr>
              <a:t>Mutual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no-contact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order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where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implicated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by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facts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38" name="object 38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07933"/>
            <a:ext cx="348615" cy="392620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Supportive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measures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2021031"/>
            <a:ext cx="1203960" cy="63131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Employee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victim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stalking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perpetrated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community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Employee’s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campus.</a:t>
            </a:r>
            <a:r>
              <a:rPr dirty="0" sz="1600" spc="4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Employee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requests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designated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parking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spot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well-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lit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near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box.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12698"/>
            <a:ext cx="348615" cy="39211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Supportive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measures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731525"/>
            <a:ext cx="2155190" cy="66027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residence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residence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released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housing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contract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off-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semester.</a:t>
            </a:r>
            <a:r>
              <a:rPr dirty="0" sz="1600" spc="3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able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meal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credits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union,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instead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cafeteria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attached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residence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hall,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alleged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perpetrator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dines.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520401"/>
            <a:ext cx="348615" cy="38138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Supportive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measures?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657098"/>
            <a:ext cx="1203960" cy="66770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third-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endParaRPr sz="1600">
              <a:latin typeface="Arial"/>
              <a:cs typeface="Arial"/>
            </a:endParaRPr>
          </a:p>
          <a:p>
            <a:pPr marL="12700" marR="11176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requests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refund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tuition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entire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year,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despite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having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obtained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except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2732" y="3896427"/>
            <a:ext cx="253365" cy="4450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request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supportive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measure?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97699" y="4675461"/>
            <a:ext cx="253365" cy="36709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request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reasonable?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13692" y="1856810"/>
            <a:ext cx="1277620" cy="6482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Supportive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measures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intended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preserve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access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programs</a:t>
            </a:r>
            <a:endParaRPr sz="1600">
              <a:latin typeface="Arial"/>
              <a:cs typeface="Arial"/>
            </a:endParaRPr>
          </a:p>
          <a:p>
            <a:pPr marL="12700" marR="380365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activities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maintain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Remedies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compensate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past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supportive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measures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generally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determined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decision.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7411" y="2761245"/>
            <a:ext cx="655955" cy="557276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students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employees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have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other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rights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to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accommodation?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2577159"/>
            <a:ext cx="2163445" cy="57543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45">
                <a:latin typeface="Arial"/>
                <a:cs typeface="Arial"/>
              </a:rPr>
              <a:t>Yes—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laws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trigger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accommodations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medical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condition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disability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present.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E.g.: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Americans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Disabilities</a:t>
            </a:r>
            <a:r>
              <a:rPr dirty="0" sz="1600" spc="-10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1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Family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Medical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Leave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Section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504 of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Rehabilitation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1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pregnancy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accommodation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provisions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977764"/>
            <a:ext cx="348615" cy="4356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Rights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to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accommodation?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30384"/>
            <a:ext cx="1521460" cy="66040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pre-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existing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anxiety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disorder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coach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harassment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aggravated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anxiety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disorder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necessitates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accommodations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types,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including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extra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complete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assignments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tests.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8698" y="2282185"/>
            <a:ext cx="348615" cy="60515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if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report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falls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outside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jurisdiction?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0794" y="5128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40794" y="2036272"/>
            <a:ext cx="1919605" cy="29146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requires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supportive</a:t>
            </a:r>
            <a:endParaRPr sz="1600">
              <a:latin typeface="Arial"/>
              <a:cs typeface="Arial"/>
            </a:endParaRPr>
          </a:p>
          <a:p>
            <a:pPr marL="12700" marR="107314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measures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sexual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covered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IX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Institute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supportive </a:t>
            </a:r>
            <a:r>
              <a:rPr dirty="0" sz="1600">
                <a:latin typeface="Arial"/>
                <a:cs typeface="Arial"/>
              </a:rPr>
              <a:t>measures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conduct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falls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outside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IX’s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scope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73456" y="5128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0070" y="5468111"/>
            <a:ext cx="1901951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421029"/>
            <a:ext cx="348615" cy="19132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Scope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76091"/>
            <a:ext cx="1521460" cy="65576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summer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hometown.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perpetrator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arrested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criminal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trial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looms.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accommodations,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including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free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extra tutoring.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3808510"/>
            <a:ext cx="348615" cy="45256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supportive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measures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confidential?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829801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4466860"/>
            <a:ext cx="2000250" cy="36537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Generally,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yes</a:t>
            </a:r>
            <a:endParaRPr sz="1600">
              <a:latin typeface="Arial"/>
              <a:cs typeface="Arial"/>
            </a:endParaRPr>
          </a:p>
          <a:p>
            <a:pPr marL="12700" marR="6032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shared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extent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necessary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 spc="-10">
                <a:latin typeface="Arial"/>
                <a:cs typeface="Arial"/>
              </a:rPr>
              <a:t>effectuate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purpose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0">
                <a:latin typeface="Arial"/>
                <a:cs typeface="Arial"/>
              </a:rPr>
              <a:t> supportive measure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shared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employees </a:t>
            </a:r>
            <a:r>
              <a:rPr dirty="0" sz="1600">
                <a:latin typeface="Arial"/>
                <a:cs typeface="Arial"/>
              </a:rPr>
              <a:t>who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legitimate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know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3606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9879" y="1533895"/>
            <a:ext cx="2300589" cy="3105249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052338"/>
            <a:ext cx="348615" cy="52819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Confidential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supportive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measures?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64772"/>
            <a:ext cx="1521460" cy="65690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receives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father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fondled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recreation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center.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father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purports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fondling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demands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know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whether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provided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vouchers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child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private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fitness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center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campus.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8929" y="3059040"/>
            <a:ext cx="348615" cy="5274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responsible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supportive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measures?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176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2259737"/>
            <a:ext cx="1683385" cy="57391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Coordinator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responsible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“coordinating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effective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spc="-10">
                <a:latin typeface="Arial"/>
                <a:cs typeface="Arial"/>
              </a:rPr>
              <a:t>implementation”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delegated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appropriate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oversight</a:t>
            </a:r>
            <a:endParaRPr sz="1600">
              <a:latin typeface="Arial"/>
              <a:cs typeface="Arial"/>
            </a:endParaRPr>
          </a:p>
          <a:p>
            <a:pPr marL="12700" marR="800735">
              <a:lnSpc>
                <a:spcPct val="130000"/>
              </a:lnSpc>
              <a:spcBef>
                <a:spcPts val="630"/>
              </a:spcBef>
            </a:pPr>
            <a:r>
              <a:rPr dirty="0" sz="1600" spc="-20">
                <a:latin typeface="Arial"/>
                <a:cs typeface="Arial"/>
              </a:rPr>
              <a:t>Typically,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collaborative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effort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involving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more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one </a:t>
            </a:r>
            <a:r>
              <a:rPr dirty="0" sz="1600">
                <a:latin typeface="Arial"/>
                <a:cs typeface="Arial"/>
              </a:rPr>
              <a:t>institutional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office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department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2035" y="8176097"/>
            <a:ext cx="65087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42651" y="3252983"/>
            <a:ext cx="655955" cy="510857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When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no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contact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order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appropriate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supportive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measure?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3305" y="8264588"/>
            <a:ext cx="104902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13305" y="4756762"/>
            <a:ext cx="2082164" cy="33756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When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reasonably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available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When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unreasonable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burden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30"/>
              </a:spcBef>
            </a:pPr>
            <a:r>
              <a:rPr dirty="0" sz="1600">
                <a:latin typeface="Arial"/>
                <a:cs typeface="Arial"/>
              </a:rPr>
              <a:t>When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necessary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restore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3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preserve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safety</a:t>
            </a:r>
            <a:endParaRPr sz="1600">
              <a:latin typeface="Arial"/>
              <a:cs typeface="Arial"/>
            </a:endParaRPr>
          </a:p>
          <a:p>
            <a:pPr marL="12700" marR="46482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Never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disciplinary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punitive reasons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25113" y="8264588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184368" y="2331192"/>
            <a:ext cx="1732914" cy="1659889"/>
            <a:chOff x="3184368" y="2331192"/>
            <a:chExt cx="1732914" cy="1659889"/>
          </a:xfrm>
        </p:grpSpPr>
        <p:sp>
          <p:nvSpPr>
            <p:cNvPr id="9" name="object 9"/>
            <p:cNvSpPr/>
            <p:nvPr/>
          </p:nvSpPr>
          <p:spPr>
            <a:xfrm>
              <a:off x="3194412" y="2694656"/>
              <a:ext cx="1179195" cy="934085"/>
            </a:xfrm>
            <a:custGeom>
              <a:avLst/>
              <a:gdLst/>
              <a:ahLst/>
              <a:cxnLst/>
              <a:rect l="l" t="t" r="r" b="b"/>
              <a:pathLst>
                <a:path w="1179195" h="934085">
                  <a:moveTo>
                    <a:pt x="233583" y="817038"/>
                  </a:moveTo>
                  <a:lnTo>
                    <a:pt x="233583" y="116775"/>
                  </a:lnTo>
                  <a:lnTo>
                    <a:pt x="361426" y="116775"/>
                  </a:lnTo>
                  <a:lnTo>
                    <a:pt x="244586" y="0"/>
                  </a:lnTo>
                  <a:lnTo>
                    <a:pt x="38946" y="0"/>
                  </a:lnTo>
                  <a:lnTo>
                    <a:pt x="23808" y="3087"/>
                  </a:lnTo>
                  <a:lnTo>
                    <a:pt x="11440" y="11434"/>
                  </a:lnTo>
                  <a:lnTo>
                    <a:pt x="3089" y="23794"/>
                  </a:lnTo>
                  <a:lnTo>
                    <a:pt x="0" y="38925"/>
                  </a:lnTo>
                  <a:lnTo>
                    <a:pt x="0" y="894849"/>
                  </a:lnTo>
                  <a:lnTo>
                    <a:pt x="3059" y="910004"/>
                  </a:lnTo>
                  <a:lnTo>
                    <a:pt x="11404" y="922376"/>
                  </a:lnTo>
                  <a:lnTo>
                    <a:pt x="23783" y="930716"/>
                  </a:lnTo>
                  <a:lnTo>
                    <a:pt x="38946" y="933774"/>
                  </a:lnTo>
                  <a:lnTo>
                    <a:pt x="1178843" y="933774"/>
                  </a:lnTo>
                  <a:lnTo>
                    <a:pt x="1062003" y="816999"/>
                  </a:lnTo>
                  <a:lnTo>
                    <a:pt x="233583" y="817038"/>
                  </a:lnTo>
                  <a:close/>
                </a:path>
              </a:pathLst>
            </a:custGeom>
            <a:ln w="20092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62161" y="3034701"/>
              <a:ext cx="97989" cy="25364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250592" y="2341237"/>
              <a:ext cx="1656714" cy="1639570"/>
            </a:xfrm>
            <a:custGeom>
              <a:avLst/>
              <a:gdLst/>
              <a:ahLst/>
              <a:cxnLst/>
              <a:rect l="l" t="t" r="r" b="b"/>
              <a:pathLst>
                <a:path w="1656714" h="1639570">
                  <a:moveTo>
                    <a:pt x="82607" y="0"/>
                  </a:moveTo>
                  <a:lnTo>
                    <a:pt x="0" y="82560"/>
                  </a:lnTo>
                  <a:lnTo>
                    <a:pt x="1557874" y="1639563"/>
                  </a:lnTo>
                  <a:lnTo>
                    <a:pt x="1640480" y="1557003"/>
                  </a:lnTo>
                  <a:lnTo>
                    <a:pt x="1370501" y="1287175"/>
                  </a:lnTo>
                  <a:lnTo>
                    <a:pt x="1617638" y="1287175"/>
                  </a:lnTo>
                  <a:lnTo>
                    <a:pt x="1632802" y="1284117"/>
                  </a:lnTo>
                  <a:lnTo>
                    <a:pt x="1645181" y="1275777"/>
                  </a:lnTo>
                  <a:lnTo>
                    <a:pt x="1653526" y="1263405"/>
                  </a:lnTo>
                  <a:lnTo>
                    <a:pt x="1656585" y="1248249"/>
                  </a:lnTo>
                  <a:lnTo>
                    <a:pt x="1656585" y="1170458"/>
                  </a:lnTo>
                  <a:lnTo>
                    <a:pt x="1253719" y="1170458"/>
                  </a:lnTo>
                  <a:lnTo>
                    <a:pt x="553065" y="470195"/>
                  </a:lnTo>
                  <a:lnTo>
                    <a:pt x="1656585" y="470195"/>
                  </a:lnTo>
                  <a:lnTo>
                    <a:pt x="1656585" y="392384"/>
                  </a:lnTo>
                  <a:lnTo>
                    <a:pt x="1653526" y="377229"/>
                  </a:lnTo>
                  <a:lnTo>
                    <a:pt x="1645181" y="364856"/>
                  </a:lnTo>
                  <a:lnTo>
                    <a:pt x="1632802" y="356516"/>
                  </a:lnTo>
                  <a:lnTo>
                    <a:pt x="1617638" y="353458"/>
                  </a:lnTo>
                  <a:lnTo>
                    <a:pt x="436302" y="353458"/>
                  </a:lnTo>
                  <a:lnTo>
                    <a:pt x="82607" y="0"/>
                  </a:lnTo>
                  <a:close/>
                </a:path>
                <a:path w="1656714" h="1639570">
                  <a:moveTo>
                    <a:pt x="1656585" y="470195"/>
                  </a:moveTo>
                  <a:lnTo>
                    <a:pt x="1423021" y="470195"/>
                  </a:lnTo>
                  <a:lnTo>
                    <a:pt x="1423021" y="1170458"/>
                  </a:lnTo>
                  <a:lnTo>
                    <a:pt x="1656585" y="1170458"/>
                  </a:lnTo>
                  <a:lnTo>
                    <a:pt x="1656585" y="47019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250593" y="2341237"/>
              <a:ext cx="1656714" cy="1639570"/>
            </a:xfrm>
            <a:custGeom>
              <a:avLst/>
              <a:gdLst/>
              <a:ahLst/>
              <a:cxnLst/>
              <a:rect l="l" t="t" r="r" b="b"/>
              <a:pathLst>
                <a:path w="1656714" h="1639570">
                  <a:moveTo>
                    <a:pt x="82606" y="0"/>
                  </a:moveTo>
                  <a:lnTo>
                    <a:pt x="0" y="82560"/>
                  </a:lnTo>
                  <a:lnTo>
                    <a:pt x="1557874" y="1639564"/>
                  </a:lnTo>
                  <a:lnTo>
                    <a:pt x="1640480" y="1557004"/>
                  </a:lnTo>
                  <a:lnTo>
                    <a:pt x="1370501" y="1287175"/>
                  </a:lnTo>
                  <a:lnTo>
                    <a:pt x="1617638" y="1287175"/>
                  </a:lnTo>
                  <a:lnTo>
                    <a:pt x="1632801" y="1284118"/>
                  </a:lnTo>
                  <a:lnTo>
                    <a:pt x="1645181" y="1275778"/>
                  </a:lnTo>
                  <a:lnTo>
                    <a:pt x="1653525" y="1263405"/>
                  </a:lnTo>
                  <a:lnTo>
                    <a:pt x="1656585" y="1248250"/>
                  </a:lnTo>
                  <a:lnTo>
                    <a:pt x="1656585" y="392384"/>
                  </a:lnTo>
                  <a:lnTo>
                    <a:pt x="1653525" y="377229"/>
                  </a:lnTo>
                  <a:lnTo>
                    <a:pt x="1645181" y="364857"/>
                  </a:lnTo>
                  <a:lnTo>
                    <a:pt x="1632801" y="356517"/>
                  </a:lnTo>
                  <a:lnTo>
                    <a:pt x="1617638" y="353459"/>
                  </a:lnTo>
                  <a:lnTo>
                    <a:pt x="436302" y="353459"/>
                  </a:lnTo>
                  <a:lnTo>
                    <a:pt x="82606" y="0"/>
                  </a:lnTo>
                  <a:close/>
                </a:path>
                <a:path w="1656714" h="1639570">
                  <a:moveTo>
                    <a:pt x="1423020" y="470195"/>
                  </a:moveTo>
                  <a:lnTo>
                    <a:pt x="1423020" y="1170458"/>
                  </a:lnTo>
                  <a:lnTo>
                    <a:pt x="1253718" y="1170458"/>
                  </a:lnTo>
                  <a:lnTo>
                    <a:pt x="553064" y="470195"/>
                  </a:lnTo>
                  <a:lnTo>
                    <a:pt x="1423020" y="470195"/>
                  </a:lnTo>
                  <a:close/>
                </a:path>
              </a:pathLst>
            </a:custGeom>
            <a:ln w="20090">
              <a:solidFill>
                <a:srgbClr val="E9006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72185"/>
            <a:ext cx="1521460" cy="65620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Kate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Zane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Zane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Kate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places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asked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Kate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“hook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up.”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Kate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rebuffed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these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overtures,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Zane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persisted.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Kate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contact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order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Zane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Kate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alone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eventual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hearing.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7532" y="1773652"/>
            <a:ext cx="253365" cy="2978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57532" y="2147475"/>
            <a:ext cx="935990" cy="6198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contact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orders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imposed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matter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course.</a:t>
            </a:r>
            <a:endParaRPr sz="1600">
              <a:latin typeface="Arial"/>
              <a:cs typeface="Arial"/>
            </a:endParaRPr>
          </a:p>
          <a:p>
            <a:pPr marL="12700" marR="151765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individualized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determination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contact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order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necessary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appropriate.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7411" y="1880012"/>
            <a:ext cx="3454400" cy="639318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873760">
              <a:lnSpc>
                <a:spcPts val="2420"/>
              </a:lnSpc>
              <a:spcBef>
                <a:spcPts val="215"/>
              </a:spcBef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utilize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interim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removals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suspensions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students?</a:t>
            </a:r>
            <a:endParaRPr sz="2200">
              <a:latin typeface="Georgia"/>
              <a:cs typeface="Georgia"/>
            </a:endParaRPr>
          </a:p>
          <a:p>
            <a:pPr marL="2362835" indent="-136525">
              <a:lnSpc>
                <a:spcPct val="100000"/>
              </a:lnSpc>
              <a:spcBef>
                <a:spcPts val="229"/>
              </a:spcBef>
              <a:buClr>
                <a:srgbClr val="000F9E"/>
              </a:buClr>
              <a:buChar char="•"/>
              <a:tabLst>
                <a:tab pos="2362835" algn="l"/>
              </a:tabLst>
            </a:pPr>
            <a:r>
              <a:rPr dirty="0" sz="1600">
                <a:latin typeface="Arial"/>
                <a:cs typeface="Arial"/>
              </a:rPr>
              <a:t>Students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removed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emergency</a:t>
            </a:r>
            <a:endParaRPr sz="1600">
              <a:latin typeface="Arial"/>
              <a:cs typeface="Arial"/>
            </a:endParaRPr>
          </a:p>
          <a:p>
            <a:pPr marL="2362835">
              <a:lnSpc>
                <a:spcPct val="100000"/>
              </a:lnSpc>
              <a:spcBef>
                <a:spcPts val="385"/>
              </a:spcBef>
            </a:pPr>
            <a:r>
              <a:rPr dirty="0" sz="1600">
                <a:latin typeface="Arial"/>
                <a:cs typeface="Arial"/>
              </a:rPr>
              <a:t>basis</a:t>
            </a:r>
            <a:r>
              <a:rPr dirty="0" sz="1600" spc="-25">
                <a:latin typeface="Arial"/>
                <a:cs typeface="Arial"/>
              </a:rPr>
              <a:t> if:</a:t>
            </a:r>
            <a:endParaRPr sz="1600">
              <a:latin typeface="Arial"/>
              <a:cs typeface="Arial"/>
            </a:endParaRPr>
          </a:p>
          <a:p>
            <a:pPr lvl="1" marL="2635885" indent="-137795">
              <a:lnSpc>
                <a:spcPct val="100000"/>
              </a:lnSpc>
              <a:spcBef>
                <a:spcPts val="865"/>
              </a:spcBef>
              <a:buClr>
                <a:srgbClr val="000F9E"/>
              </a:buClr>
              <a:buChar char="•"/>
              <a:tabLst>
                <a:tab pos="2635885" algn="l"/>
              </a:tabLst>
            </a:pPr>
            <a:r>
              <a:rPr dirty="0" sz="1600">
                <a:latin typeface="Arial"/>
                <a:cs typeface="Arial"/>
              </a:rPr>
              <a:t>Individualized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safety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risk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analysis</a:t>
            </a:r>
            <a:endParaRPr sz="1600">
              <a:latin typeface="Arial"/>
              <a:cs typeface="Arial"/>
            </a:endParaRPr>
          </a:p>
          <a:p>
            <a:pPr lvl="1" marL="2635885" marR="5080" indent="-137795">
              <a:lnSpc>
                <a:spcPct val="12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2635885" algn="l"/>
              </a:tabLst>
            </a:pPr>
            <a:r>
              <a:rPr dirty="0" sz="1600">
                <a:latin typeface="Arial"/>
                <a:cs typeface="Arial"/>
              </a:rPr>
              <a:t>Determines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immediate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threat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health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safety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student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arising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alleged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justifies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removal</a:t>
            </a:r>
            <a:endParaRPr sz="1600">
              <a:latin typeface="Arial"/>
              <a:cs typeface="Arial"/>
            </a:endParaRPr>
          </a:p>
          <a:p>
            <a:pPr lvl="1" marL="2635885" marR="316865" indent="-137795">
              <a:lnSpc>
                <a:spcPct val="12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2635885" algn="l"/>
              </a:tabLst>
            </a:pPr>
            <a:r>
              <a:rPr dirty="0" sz="1600">
                <a:latin typeface="Arial"/>
                <a:cs typeface="Arial"/>
              </a:rPr>
              <a:t>Student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immediate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notice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opportunity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contest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removal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6326134"/>
            <a:ext cx="1752600" cy="1812025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070141"/>
            <a:ext cx="348615" cy="3263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Interim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removal?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34444" y="2053013"/>
            <a:ext cx="1838325" cy="62807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forcibly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raped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threatened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kill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A’s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family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record,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prior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housing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violation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punching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hole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wall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B’s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dorm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room.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72801" y="2154078"/>
            <a:ext cx="655955" cy="616775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utilize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already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existing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process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interim removals?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094" y="8231868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094" y="4804233"/>
            <a:ext cx="838200" cy="3242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Yes,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if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process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complies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with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standard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35"/>
              </a:spcBef>
            </a:pPr>
            <a:r>
              <a:rPr dirty="0" sz="1400">
                <a:latin typeface="Arial"/>
                <a:cs typeface="Arial"/>
              </a:rPr>
              <a:t>Common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institutional</a:t>
            </a:r>
            <a:r>
              <a:rPr dirty="0" sz="1400" spc="1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examples</a:t>
            </a:r>
            <a:r>
              <a:rPr dirty="0" sz="1400" spc="1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include: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38474" y="8231868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82289" y="7957548"/>
            <a:ext cx="57531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82289" y="5265734"/>
            <a:ext cx="1446530" cy="2643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Threat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assessment</a:t>
            </a:r>
            <a:r>
              <a:rPr dirty="0" sz="1400" spc="1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policy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23400"/>
              </a:lnSpc>
              <a:spcBef>
                <a:spcPts val="645"/>
              </a:spcBef>
            </a:pPr>
            <a:r>
              <a:rPr dirty="0" sz="1400">
                <a:latin typeface="Arial"/>
                <a:cs typeface="Arial"/>
              </a:rPr>
              <a:t>Critical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Incident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Response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Team </a:t>
            </a:r>
            <a:r>
              <a:rPr dirty="0" sz="1400" spc="-10">
                <a:latin typeface="Arial"/>
                <a:cs typeface="Arial"/>
              </a:rPr>
              <a:t>(“CIRT”)</a:t>
            </a:r>
            <a:endParaRPr sz="1400">
              <a:latin typeface="Arial"/>
              <a:cs typeface="Arial"/>
            </a:endParaRPr>
          </a:p>
          <a:p>
            <a:pPr marL="12700" marR="12700">
              <a:lnSpc>
                <a:spcPct val="123400"/>
              </a:lnSpc>
              <a:spcBef>
                <a:spcPts val="645"/>
              </a:spcBef>
            </a:pPr>
            <a:r>
              <a:rPr dirty="0" sz="1400">
                <a:latin typeface="Arial"/>
                <a:cs typeface="Arial"/>
              </a:rPr>
              <a:t>Interim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suspension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provisions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Student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Handbook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5703" y="7957548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4680" y="1658113"/>
            <a:ext cx="1962911" cy="2944366"/>
          </a:xfrm>
          <a:prstGeom prst="rect">
            <a:avLst/>
          </a:prstGeom>
        </p:spPr>
      </p:pic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96219" y="2636945"/>
            <a:ext cx="348615" cy="57581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place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employees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administrative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leave?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369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3692" y="1913305"/>
            <a:ext cx="1700530" cy="61468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>
                <a:latin typeface="Arial"/>
                <a:cs typeface="Arial"/>
              </a:rPr>
              <a:t>Yes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–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respondents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placed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administrative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leave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>
                <a:latin typeface="Arial"/>
                <a:cs typeface="Arial"/>
              </a:rPr>
              <a:t>without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requisite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showing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threat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health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safety</a:t>
            </a:r>
            <a:endParaRPr sz="1600">
              <a:latin typeface="Arial"/>
              <a:cs typeface="Arial"/>
            </a:endParaRPr>
          </a:p>
          <a:p>
            <a:pPr marL="12700" marR="110489">
              <a:lnSpc>
                <a:spcPct val="14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opportunity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challenge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administrative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leave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be </a:t>
            </a:r>
            <a:r>
              <a:rPr dirty="0" sz="1600">
                <a:latin typeface="Arial"/>
                <a:cs typeface="Arial"/>
              </a:rPr>
              <a:t>given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depends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status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policies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(e.g.,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Faculty Handbook)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8130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710882"/>
            <a:ext cx="348615" cy="36233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7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FFFFFF"/>
                </a:solidFill>
                <a:latin typeface="Georgia"/>
                <a:cs typeface="Georgia"/>
              </a:rPr>
              <a:t>Administrative</a:t>
            </a:r>
            <a:r>
              <a:rPr dirty="0" sz="2200" spc="-7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leave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41982"/>
            <a:ext cx="1838325" cy="65919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Multiple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parents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admissions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inappropriate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prospective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students’</a:t>
            </a:r>
            <a:r>
              <a:rPr dirty="0" sz="16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day.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places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admissions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leave,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remotely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administrative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tasks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involve no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 contact.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15241"/>
            <a:ext cx="441325" cy="1571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5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356512" y="4677347"/>
            <a:ext cx="579755" cy="36569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65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3850" spc="-1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70">
                <a:solidFill>
                  <a:srgbClr val="FFFFFF"/>
                </a:solidFill>
                <a:latin typeface="Georgia"/>
                <a:cs typeface="Georgia"/>
              </a:rPr>
              <a:t>Investigation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8579" y="6970935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8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67212" y="3025363"/>
            <a:ext cx="348615" cy="5308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purpose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investigation?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8684" y="8213459"/>
            <a:ext cx="60071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8684" y="5271741"/>
            <a:ext cx="2563495" cy="28092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institution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3100"/>
              </a:lnSpc>
              <a:spcBef>
                <a:spcPts val="180"/>
              </a:spcBef>
            </a:pPr>
            <a:r>
              <a:rPr dirty="0" sz="1600" spc="-85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collect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inculpatory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 </a:t>
            </a:r>
            <a:r>
              <a:rPr dirty="0" sz="1600">
                <a:latin typeface="Arial"/>
                <a:cs typeface="Arial"/>
              </a:rPr>
              <a:t>Sufficient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permit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impartial 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determine </a:t>
            </a:r>
            <a:r>
              <a:rPr dirty="0" sz="1600">
                <a:latin typeface="Arial"/>
                <a:cs typeface="Arial"/>
              </a:rPr>
              <a:t>through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live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hearing</a:t>
            </a:r>
            <a:endParaRPr sz="1600">
              <a:latin typeface="Arial"/>
              <a:cs typeface="Arial"/>
            </a:endParaRPr>
          </a:p>
          <a:p>
            <a:pPr marL="12700" marR="234950">
              <a:lnSpc>
                <a:spcPct val="130000"/>
              </a:lnSpc>
              <a:spcBef>
                <a:spcPts val="240"/>
              </a:spcBef>
            </a:pP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reported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occurred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0620" y="821345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2076" y="821345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0334" y="1837659"/>
            <a:ext cx="2128565" cy="3169909"/>
          </a:xfrm>
          <a:prstGeom prst="rect">
            <a:avLst/>
          </a:prstGeom>
        </p:spPr>
      </p:pic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68889" y="2312821"/>
            <a:ext cx="348615" cy="60210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general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principles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investigation?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8580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85804" y="2028976"/>
            <a:ext cx="2788920" cy="60756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sufficient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notice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prepare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meaningfully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spc="-10">
                <a:latin typeface="Arial"/>
                <a:cs typeface="Arial"/>
              </a:rPr>
              <a:t>participate</a:t>
            </a:r>
            <a:endParaRPr sz="1600">
              <a:latin typeface="Arial"/>
              <a:cs typeface="Arial"/>
            </a:endParaRPr>
          </a:p>
          <a:p>
            <a:pPr marL="12700" marR="513715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equal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opportunity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their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statements, </a:t>
            </a:r>
            <a:r>
              <a:rPr dirty="0" sz="1600">
                <a:latin typeface="Arial"/>
                <a:cs typeface="Arial"/>
              </a:rPr>
              <a:t>evidence,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identify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witnesses</a:t>
            </a:r>
            <a:endParaRPr sz="1600">
              <a:latin typeface="Arial"/>
              <a:cs typeface="Arial"/>
            </a:endParaRPr>
          </a:p>
          <a:p>
            <a:pPr marL="12700" marR="45085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Investigator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independent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collect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inculpatory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equal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opportunity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review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 developed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evidence-</a:t>
            </a:r>
            <a:r>
              <a:rPr dirty="0" sz="1600">
                <a:latin typeface="Arial"/>
                <a:cs typeface="Arial"/>
              </a:rPr>
              <a:t>gathering,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fact-finding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19788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377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8775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21740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2729" y="4997613"/>
            <a:ext cx="348615" cy="33362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formal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complaint?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237057"/>
            <a:ext cx="144780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3560875"/>
            <a:ext cx="1765300" cy="44989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Signed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writing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Coordinator </a:t>
            </a:r>
            <a:r>
              <a:rPr dirty="0" sz="1600">
                <a:latin typeface="Arial"/>
                <a:cs typeface="Arial"/>
              </a:rPr>
              <a:t>Alleging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marL="12700" marR="812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Indicating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desire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initiate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grievance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process </a:t>
            </a:r>
            <a:r>
              <a:rPr dirty="0" sz="1600">
                <a:latin typeface="Arial"/>
                <a:cs typeface="Arial"/>
              </a:rPr>
              <a:t>(i.e.,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hearing)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9104" y="1371601"/>
            <a:ext cx="1508453" cy="2262690"/>
          </a:xfrm>
          <a:prstGeom prst="rect">
            <a:avLst/>
          </a:prstGeom>
        </p:spPr>
      </p:pic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23829" y="3198001"/>
            <a:ext cx="348615" cy="52470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When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must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dismiss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complaint?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3444" y="50743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3444" y="1785385"/>
            <a:ext cx="1972310" cy="32448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Alleged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sexual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harassment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occurred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95"/>
              </a:spcBef>
            </a:pPr>
            <a:r>
              <a:rPr dirty="0" sz="1400">
                <a:latin typeface="Arial"/>
                <a:cs typeface="Arial"/>
              </a:rPr>
              <a:t>outside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education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programs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activities</a:t>
            </a:r>
            <a:endParaRPr sz="1400">
              <a:latin typeface="Arial"/>
              <a:cs typeface="Arial"/>
            </a:endParaRPr>
          </a:p>
          <a:p>
            <a:pPr marL="12700" marR="16510">
              <a:lnSpc>
                <a:spcPct val="123400"/>
              </a:lnSpc>
              <a:spcBef>
                <a:spcPts val="645"/>
              </a:spcBef>
            </a:pPr>
            <a:r>
              <a:rPr dirty="0" sz="1400">
                <a:latin typeface="Arial"/>
                <a:cs typeface="Arial"/>
              </a:rPr>
              <a:t>Alleged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misconduct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could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sexual </a:t>
            </a:r>
            <a:r>
              <a:rPr dirty="0" sz="1400">
                <a:latin typeface="Arial"/>
                <a:cs typeface="Arial"/>
              </a:rPr>
              <a:t>harassment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even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if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true</a:t>
            </a:r>
            <a:endParaRPr sz="1400">
              <a:latin typeface="Arial"/>
              <a:cs typeface="Arial"/>
            </a:endParaRPr>
          </a:p>
          <a:p>
            <a:pPr marL="12700" marR="46990">
              <a:lnSpc>
                <a:spcPct val="1234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Complainant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current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participant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education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programs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activities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at </a:t>
            </a:r>
            <a:r>
              <a:rPr dirty="0" sz="1400">
                <a:latin typeface="Arial"/>
                <a:cs typeface="Arial"/>
              </a:rPr>
              <a:t>time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complaint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71824" y="50743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78986" y="50743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4200" y="5334000"/>
            <a:ext cx="1991349" cy="2987039"/>
          </a:xfrm>
          <a:prstGeom prst="rect">
            <a:avLst/>
          </a:prstGeom>
        </p:spPr>
      </p:pic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735612"/>
            <a:ext cx="348615" cy="25984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Dismissal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1164" y="1829625"/>
            <a:ext cx="570230" cy="65043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fondled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both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downtown.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739874"/>
            <a:ext cx="348615" cy="25939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Dismissal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1164" y="1789189"/>
            <a:ext cx="570230" cy="6544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experienced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“Title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IX”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allegedly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made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racist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class.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69852" y="2071795"/>
            <a:ext cx="935990" cy="62744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office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received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forms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protected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status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discrimination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incorrectly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label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“Title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IX”?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97715" y="1765160"/>
            <a:ext cx="594360" cy="6581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00" spc="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investigation/hearing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resolve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types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harassment?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742226"/>
            <a:ext cx="348615" cy="25920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C: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Dismissal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2306702"/>
            <a:ext cx="887094" cy="60274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Former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years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endParaRPr sz="1600">
              <a:latin typeface="Arial"/>
              <a:cs typeface="Arial"/>
            </a:endParaRPr>
          </a:p>
          <a:p>
            <a:pPr marL="12700" marR="22923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GTA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engaged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exchange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better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grades.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87317" y="3179904"/>
            <a:ext cx="348615" cy="51542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When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dismiss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complaint?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90604" y="8265552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0604" y="4945853"/>
            <a:ext cx="2533015" cy="3142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Complainant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withdraws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allegations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writing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2500"/>
              </a:lnSpc>
              <a:spcBef>
                <a:spcPts val="190"/>
              </a:spcBef>
            </a:pPr>
            <a:r>
              <a:rPr dirty="0" sz="1600">
                <a:latin typeface="Arial"/>
                <a:cs typeface="Arial"/>
              </a:rPr>
              <a:t>Respondent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</a:t>
            </a:r>
            <a:r>
              <a:rPr dirty="0" sz="1600" spc="-10">
                <a:latin typeface="Arial"/>
                <a:cs typeface="Arial"/>
              </a:rPr>
              <a:t> longer</a:t>
            </a:r>
            <a:r>
              <a:rPr dirty="0" sz="1600" spc="5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 no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longer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student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circumstances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prevent</a:t>
            </a:r>
            <a:r>
              <a:rPr dirty="0" sz="1600" spc="5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gathering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sufficient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reach</a:t>
            </a:r>
            <a:r>
              <a:rPr dirty="0" sz="1600" spc="-50">
                <a:latin typeface="Arial"/>
                <a:cs typeface="Arial"/>
              </a:rPr>
              <a:t> a </a:t>
            </a:r>
            <a:r>
              <a:rPr dirty="0" sz="1600" spc="-10">
                <a:latin typeface="Arial"/>
                <a:cs typeface="Arial"/>
              </a:rPr>
              <a:t>determination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5068" y="8265552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9532" y="8265552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99973" y="1676410"/>
            <a:ext cx="2072487" cy="3108949"/>
          </a:xfrm>
          <a:prstGeom prst="rect">
            <a:avLst/>
          </a:prstGeom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727255"/>
            <a:ext cx="348615" cy="26066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Withdrawal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1726731"/>
            <a:ext cx="1203960" cy="66071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635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ongoing,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sends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letter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withdrawing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allegations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saying,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“This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just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wasn’t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now.”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711830"/>
            <a:ext cx="348615" cy="2621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D: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Dismissal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0204" y="1857881"/>
            <a:ext cx="1203960" cy="64763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harassment.</a:t>
            </a:r>
            <a:r>
              <a:rPr dirty="0" sz="1600" spc="3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notified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withdraws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indicates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return.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alleged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misconduct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involved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verbal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comments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contact.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421521"/>
            <a:ext cx="348615" cy="39122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Specific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Circumstances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881082"/>
            <a:ext cx="2155190" cy="6452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assault.</a:t>
            </a:r>
            <a:r>
              <a:rPr dirty="0" sz="1600" spc="3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filing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written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refuses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interviewed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also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declines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interviewed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indicates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attend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third-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witnesses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evidence,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incident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allegedly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occurred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dormitory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one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else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present.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2491371"/>
            <a:ext cx="348615" cy="58426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tell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parties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about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investigation?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500617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2377545"/>
            <a:ext cx="2155190" cy="2451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17526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notice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a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includes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sufficient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details </a:t>
            </a: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“who,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what, </a:t>
            </a:r>
            <a:r>
              <a:rPr dirty="0" sz="1600">
                <a:latin typeface="Arial"/>
                <a:cs typeface="Arial"/>
              </a:rPr>
              <a:t>when,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how” </a:t>
            </a:r>
            <a:r>
              <a:rPr dirty="0" sz="1600">
                <a:latin typeface="Arial"/>
                <a:cs typeface="Arial"/>
              </a:rPr>
              <a:t>before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investigating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0654" y="5468111"/>
            <a:ext cx="1901950" cy="2852927"/>
          </a:xfrm>
          <a:prstGeom prst="rect">
            <a:avLst/>
          </a:prstGeom>
        </p:spPr>
      </p:pic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28909" y="3915178"/>
            <a:ext cx="348615" cy="44799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else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notice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need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say?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9644" y="1886315"/>
            <a:ext cx="2480945" cy="65062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notice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also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include:</a:t>
            </a:r>
            <a:endParaRPr sz="1600">
              <a:latin typeface="Arial"/>
              <a:cs typeface="Arial"/>
            </a:endParaRPr>
          </a:p>
          <a:p>
            <a:pPr lvl="1" marL="422275" marR="5080" indent="-137795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Statement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presumption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respondent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responsible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unless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until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made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1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advisor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their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choice</a:t>
            </a:r>
            <a:endParaRPr sz="1600">
              <a:latin typeface="Arial"/>
              <a:cs typeface="Arial"/>
            </a:endParaRPr>
          </a:p>
          <a:p>
            <a:pPr lvl="1" marL="422275" indent="-13779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inspect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review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  <a:p>
            <a:pPr lvl="1" marL="422275" marR="847725" indent="-137795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422275" algn="l"/>
              </a:tabLst>
            </a:pP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prohibition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knowingly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false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statements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 spc="-10">
                <a:latin typeface="Arial"/>
                <a:cs typeface="Arial"/>
              </a:rPr>
              <a:t>information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011286"/>
            <a:ext cx="348615" cy="33229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Inadequate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notice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0204" y="2094466"/>
            <a:ext cx="887094" cy="62395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sends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notice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endParaRPr sz="1600">
              <a:latin typeface="Arial"/>
              <a:cs typeface="Arial"/>
            </a:endParaRPr>
          </a:p>
          <a:p>
            <a:pPr marL="12700" marR="571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stating,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“You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domestic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violence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committing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several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violent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dating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partner.”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4745" y="2813730"/>
            <a:ext cx="348615" cy="5581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collect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evidence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investigation?</a:t>
            </a:r>
            <a:endParaRPr sz="22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9242" y="5630428"/>
            <a:ext cx="1463037" cy="219455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679170" y="5614322"/>
            <a:ext cx="497205" cy="2226945"/>
          </a:xfrm>
          <a:prstGeom prst="rect">
            <a:avLst/>
          </a:prstGeom>
        </p:spPr>
        <p:txBody>
          <a:bodyPr wrap="square" lIns="0" tIns="1905" rIns="0" bIns="0" rtlCol="0" vert="vert270">
            <a:spAutoFit/>
          </a:bodyPr>
          <a:lstStyle/>
          <a:p>
            <a:pPr marL="664845" marR="5080" indent="-652780">
              <a:lnSpc>
                <a:spcPts val="1920"/>
              </a:lnSpc>
              <a:spcBef>
                <a:spcPts val="15"/>
              </a:spcBef>
            </a:pPr>
            <a:r>
              <a:rPr dirty="0" sz="1600">
                <a:latin typeface="Arial"/>
                <a:cs typeface="Arial"/>
              </a:rPr>
              <a:t>Interviews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 spc="-10">
                <a:latin typeface="Arial"/>
                <a:cs typeface="Arial"/>
              </a:rPr>
              <a:t>witnesses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79170" y="2400534"/>
            <a:ext cx="497205" cy="22758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Collection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non-</a:t>
            </a:r>
            <a:r>
              <a:rPr dirty="0" sz="1600">
                <a:latin typeface="Arial"/>
                <a:cs typeface="Arial"/>
              </a:rPr>
              <a:t>testimonial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69242" y="2441524"/>
            <a:ext cx="1463039" cy="2194560"/>
          </a:xfrm>
          <a:prstGeom prst="rect">
            <a:avLst/>
          </a:prstGeom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5699756"/>
            <a:ext cx="348615" cy="26339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interview?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333353" y="823327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33353" y="7471733"/>
            <a:ext cx="240665" cy="625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10">
                <a:latin typeface="Arial"/>
                <a:cs typeface="Arial"/>
              </a:rPr>
              <a:t>Parties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38077" y="823327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738077" y="6797433"/>
            <a:ext cx="240665" cy="12998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>
                <a:latin typeface="Arial"/>
                <a:cs typeface="Arial"/>
              </a:rPr>
              <a:t>Fact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witnesses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4148" y="823327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44148" y="5730773"/>
            <a:ext cx="240665" cy="23666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u="heavy" sz="15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Maybe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character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witnesses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0220" y="823327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50220" y="6804759"/>
            <a:ext cx="240665" cy="12922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u="heavy" sz="15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Maybe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experts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3507768" y="2768097"/>
            <a:ext cx="1144905" cy="1703070"/>
            <a:chOff x="3507768" y="2768097"/>
            <a:chExt cx="1144905" cy="1703070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7768" y="2907012"/>
              <a:ext cx="220904" cy="2207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07768" y="4110865"/>
              <a:ext cx="220904" cy="2207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7768" y="3308296"/>
              <a:ext cx="220904" cy="2207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07768" y="3709580"/>
              <a:ext cx="220904" cy="22079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3738673" y="2778174"/>
              <a:ext cx="903605" cy="1683385"/>
            </a:xfrm>
            <a:custGeom>
              <a:avLst/>
              <a:gdLst/>
              <a:ahLst/>
              <a:cxnLst/>
              <a:rect l="l" t="t" r="r" b="b"/>
              <a:pathLst>
                <a:path w="903604" h="1683385">
                  <a:moveTo>
                    <a:pt x="371395" y="470"/>
                  </a:moveTo>
                  <a:lnTo>
                    <a:pt x="78294" y="64675"/>
                  </a:lnTo>
                  <a:lnTo>
                    <a:pt x="43130" y="97186"/>
                  </a:lnTo>
                  <a:lnTo>
                    <a:pt x="21486" y="137126"/>
                  </a:lnTo>
                  <a:lnTo>
                    <a:pt x="8469" y="178571"/>
                  </a:lnTo>
                  <a:lnTo>
                    <a:pt x="1066" y="218511"/>
                  </a:lnTo>
                  <a:lnTo>
                    <a:pt x="0" y="239234"/>
                  </a:lnTo>
                  <a:lnTo>
                    <a:pt x="784" y="260239"/>
                  </a:lnTo>
                  <a:lnTo>
                    <a:pt x="7622" y="300743"/>
                  </a:lnTo>
                  <a:lnTo>
                    <a:pt x="22333" y="341342"/>
                  </a:lnTo>
                  <a:lnTo>
                    <a:pt x="43413" y="381282"/>
                  </a:lnTo>
                  <a:lnTo>
                    <a:pt x="72302" y="411880"/>
                  </a:lnTo>
                  <a:lnTo>
                    <a:pt x="196739" y="439876"/>
                  </a:lnTo>
                  <a:lnTo>
                    <a:pt x="78294" y="465960"/>
                  </a:lnTo>
                  <a:lnTo>
                    <a:pt x="43130" y="498470"/>
                  </a:lnTo>
                  <a:lnTo>
                    <a:pt x="21486" y="538410"/>
                  </a:lnTo>
                  <a:lnTo>
                    <a:pt x="8469" y="579856"/>
                  </a:lnTo>
                  <a:lnTo>
                    <a:pt x="1066" y="619796"/>
                  </a:lnTo>
                  <a:lnTo>
                    <a:pt x="0" y="640518"/>
                  </a:lnTo>
                  <a:lnTo>
                    <a:pt x="784" y="661523"/>
                  </a:lnTo>
                  <a:lnTo>
                    <a:pt x="7622" y="702028"/>
                  </a:lnTo>
                  <a:lnTo>
                    <a:pt x="22333" y="742627"/>
                  </a:lnTo>
                  <a:lnTo>
                    <a:pt x="43413" y="782567"/>
                  </a:lnTo>
                  <a:lnTo>
                    <a:pt x="72302" y="813165"/>
                  </a:lnTo>
                  <a:lnTo>
                    <a:pt x="194731" y="841161"/>
                  </a:lnTo>
                  <a:lnTo>
                    <a:pt x="196739" y="841161"/>
                  </a:lnTo>
                  <a:lnTo>
                    <a:pt x="78294" y="867244"/>
                  </a:lnTo>
                  <a:lnTo>
                    <a:pt x="43130" y="899754"/>
                  </a:lnTo>
                  <a:lnTo>
                    <a:pt x="21486" y="939695"/>
                  </a:lnTo>
                  <a:lnTo>
                    <a:pt x="8469" y="981140"/>
                  </a:lnTo>
                  <a:lnTo>
                    <a:pt x="1066" y="1021080"/>
                  </a:lnTo>
                  <a:lnTo>
                    <a:pt x="0" y="1041803"/>
                  </a:lnTo>
                  <a:lnTo>
                    <a:pt x="784" y="1062808"/>
                  </a:lnTo>
                  <a:lnTo>
                    <a:pt x="7622" y="1103312"/>
                  </a:lnTo>
                  <a:lnTo>
                    <a:pt x="22333" y="1143911"/>
                  </a:lnTo>
                  <a:lnTo>
                    <a:pt x="43413" y="1183851"/>
                  </a:lnTo>
                  <a:lnTo>
                    <a:pt x="72302" y="1214449"/>
                  </a:lnTo>
                  <a:lnTo>
                    <a:pt x="194731" y="1242445"/>
                  </a:lnTo>
                  <a:lnTo>
                    <a:pt x="78294" y="1268529"/>
                  </a:lnTo>
                  <a:lnTo>
                    <a:pt x="43130" y="1301039"/>
                  </a:lnTo>
                  <a:lnTo>
                    <a:pt x="21486" y="1340979"/>
                  </a:lnTo>
                  <a:lnTo>
                    <a:pt x="8469" y="1382424"/>
                  </a:lnTo>
                  <a:lnTo>
                    <a:pt x="1066" y="1422365"/>
                  </a:lnTo>
                  <a:lnTo>
                    <a:pt x="0" y="1443087"/>
                  </a:lnTo>
                  <a:lnTo>
                    <a:pt x="784" y="1464092"/>
                  </a:lnTo>
                  <a:lnTo>
                    <a:pt x="7622" y="1504597"/>
                  </a:lnTo>
                  <a:lnTo>
                    <a:pt x="22333" y="1545195"/>
                  </a:lnTo>
                  <a:lnTo>
                    <a:pt x="43413" y="1585136"/>
                  </a:lnTo>
                  <a:lnTo>
                    <a:pt x="72302" y="1615734"/>
                  </a:lnTo>
                  <a:lnTo>
                    <a:pt x="369387" y="1681852"/>
                  </a:lnTo>
                  <a:lnTo>
                    <a:pt x="385981" y="1682761"/>
                  </a:lnTo>
                  <a:lnTo>
                    <a:pt x="401257" y="1677086"/>
                  </a:lnTo>
                  <a:lnTo>
                    <a:pt x="413145" y="1665769"/>
                  </a:lnTo>
                  <a:lnTo>
                    <a:pt x="419576" y="1649749"/>
                  </a:lnTo>
                  <a:lnTo>
                    <a:pt x="419576" y="1643730"/>
                  </a:lnTo>
                  <a:lnTo>
                    <a:pt x="400943" y="1609871"/>
                  </a:lnTo>
                  <a:lnTo>
                    <a:pt x="120452" y="1543408"/>
                  </a:lnTo>
                  <a:lnTo>
                    <a:pt x="262988" y="1543408"/>
                  </a:lnTo>
                  <a:lnTo>
                    <a:pt x="562111" y="1603601"/>
                  </a:lnTo>
                  <a:lnTo>
                    <a:pt x="562111" y="1543408"/>
                  </a:lnTo>
                  <a:lnTo>
                    <a:pt x="903394" y="1543408"/>
                  </a:lnTo>
                  <a:lnTo>
                    <a:pt x="903394" y="1463152"/>
                  </a:lnTo>
                  <a:lnTo>
                    <a:pt x="562111" y="1463152"/>
                  </a:lnTo>
                  <a:lnTo>
                    <a:pt x="562111" y="1423023"/>
                  </a:lnTo>
                  <a:lnTo>
                    <a:pt x="903394" y="1423023"/>
                  </a:lnTo>
                  <a:lnTo>
                    <a:pt x="903394" y="1342766"/>
                  </a:lnTo>
                  <a:lnTo>
                    <a:pt x="562111" y="1342766"/>
                  </a:lnTo>
                  <a:lnTo>
                    <a:pt x="562111" y="1282574"/>
                  </a:lnTo>
                  <a:lnTo>
                    <a:pt x="262988" y="1342766"/>
                  </a:lnTo>
                  <a:lnTo>
                    <a:pt x="120452" y="1342766"/>
                  </a:lnTo>
                  <a:lnTo>
                    <a:pt x="389463" y="1282574"/>
                  </a:lnTo>
                  <a:lnTo>
                    <a:pt x="402104" y="1277463"/>
                  </a:lnTo>
                  <a:lnTo>
                    <a:pt x="412299" y="1268779"/>
                  </a:lnTo>
                  <a:lnTo>
                    <a:pt x="419105" y="1257462"/>
                  </a:lnTo>
                  <a:lnTo>
                    <a:pt x="421583" y="1244451"/>
                  </a:lnTo>
                  <a:lnTo>
                    <a:pt x="419388" y="1231441"/>
                  </a:lnTo>
                  <a:lnTo>
                    <a:pt x="413051" y="1220124"/>
                  </a:lnTo>
                  <a:lnTo>
                    <a:pt x="402951" y="1211440"/>
                  </a:lnTo>
                  <a:lnTo>
                    <a:pt x="389463" y="1206329"/>
                  </a:lnTo>
                  <a:lnTo>
                    <a:pt x="120452" y="1142124"/>
                  </a:lnTo>
                  <a:lnTo>
                    <a:pt x="441659" y="1142124"/>
                  </a:lnTo>
                  <a:lnTo>
                    <a:pt x="903394" y="1142124"/>
                  </a:lnTo>
                  <a:lnTo>
                    <a:pt x="903394" y="1061867"/>
                  </a:lnTo>
                  <a:lnTo>
                    <a:pt x="441659" y="1061867"/>
                  </a:lnTo>
                  <a:lnTo>
                    <a:pt x="441659" y="1021739"/>
                  </a:lnTo>
                  <a:lnTo>
                    <a:pt x="903394" y="1021739"/>
                  </a:lnTo>
                  <a:lnTo>
                    <a:pt x="903394" y="941482"/>
                  </a:lnTo>
                  <a:lnTo>
                    <a:pt x="441659" y="941482"/>
                  </a:lnTo>
                  <a:lnTo>
                    <a:pt x="120452" y="941482"/>
                  </a:lnTo>
                  <a:lnTo>
                    <a:pt x="389463" y="881289"/>
                  </a:lnTo>
                  <a:lnTo>
                    <a:pt x="419105" y="855331"/>
                  </a:lnTo>
                  <a:lnTo>
                    <a:pt x="421583" y="841161"/>
                  </a:lnTo>
                  <a:lnTo>
                    <a:pt x="419388" y="828150"/>
                  </a:lnTo>
                  <a:lnTo>
                    <a:pt x="413051" y="816833"/>
                  </a:lnTo>
                  <a:lnTo>
                    <a:pt x="402951" y="808149"/>
                  </a:lnTo>
                  <a:lnTo>
                    <a:pt x="389463" y="803039"/>
                  </a:lnTo>
                  <a:lnTo>
                    <a:pt x="120452" y="740840"/>
                  </a:lnTo>
                  <a:lnTo>
                    <a:pt x="264995" y="740840"/>
                  </a:lnTo>
                  <a:lnTo>
                    <a:pt x="562111" y="801032"/>
                  </a:lnTo>
                  <a:lnTo>
                    <a:pt x="562111" y="740840"/>
                  </a:lnTo>
                  <a:lnTo>
                    <a:pt x="903394" y="740840"/>
                  </a:lnTo>
                  <a:lnTo>
                    <a:pt x="903394" y="660583"/>
                  </a:lnTo>
                  <a:lnTo>
                    <a:pt x="562111" y="660583"/>
                  </a:lnTo>
                  <a:lnTo>
                    <a:pt x="562111" y="620454"/>
                  </a:lnTo>
                  <a:lnTo>
                    <a:pt x="903394" y="620454"/>
                  </a:lnTo>
                  <a:lnTo>
                    <a:pt x="903394" y="540197"/>
                  </a:lnTo>
                  <a:lnTo>
                    <a:pt x="562111" y="540197"/>
                  </a:lnTo>
                  <a:lnTo>
                    <a:pt x="562111" y="480005"/>
                  </a:lnTo>
                  <a:lnTo>
                    <a:pt x="260980" y="540197"/>
                  </a:lnTo>
                  <a:lnTo>
                    <a:pt x="120452" y="540197"/>
                  </a:lnTo>
                  <a:lnTo>
                    <a:pt x="389463" y="480005"/>
                  </a:lnTo>
                  <a:lnTo>
                    <a:pt x="402104" y="474863"/>
                  </a:lnTo>
                  <a:lnTo>
                    <a:pt x="412299" y="465960"/>
                  </a:lnTo>
                  <a:lnTo>
                    <a:pt x="419105" y="454047"/>
                  </a:lnTo>
                  <a:lnTo>
                    <a:pt x="421583" y="439876"/>
                  </a:lnTo>
                  <a:lnTo>
                    <a:pt x="419388" y="426834"/>
                  </a:lnTo>
                  <a:lnTo>
                    <a:pt x="413051" y="415298"/>
                  </a:lnTo>
                  <a:lnTo>
                    <a:pt x="402951" y="406018"/>
                  </a:lnTo>
                  <a:lnTo>
                    <a:pt x="389463" y="399748"/>
                  </a:lnTo>
                  <a:lnTo>
                    <a:pt x="120452" y="339555"/>
                  </a:lnTo>
                  <a:lnTo>
                    <a:pt x="441659" y="339555"/>
                  </a:lnTo>
                  <a:lnTo>
                    <a:pt x="903394" y="339555"/>
                  </a:lnTo>
                  <a:lnTo>
                    <a:pt x="903394" y="259298"/>
                  </a:lnTo>
                  <a:lnTo>
                    <a:pt x="441659" y="259298"/>
                  </a:lnTo>
                  <a:lnTo>
                    <a:pt x="441659" y="219170"/>
                  </a:lnTo>
                  <a:lnTo>
                    <a:pt x="903394" y="219170"/>
                  </a:lnTo>
                  <a:lnTo>
                    <a:pt x="903394" y="138913"/>
                  </a:lnTo>
                  <a:lnTo>
                    <a:pt x="441659" y="138913"/>
                  </a:lnTo>
                  <a:lnTo>
                    <a:pt x="120452" y="138913"/>
                  </a:lnTo>
                  <a:lnTo>
                    <a:pt x="389463" y="78720"/>
                  </a:lnTo>
                  <a:lnTo>
                    <a:pt x="419105" y="52762"/>
                  </a:lnTo>
                  <a:lnTo>
                    <a:pt x="421583" y="38592"/>
                  </a:lnTo>
                  <a:lnTo>
                    <a:pt x="421583" y="34579"/>
                  </a:lnTo>
                  <a:lnTo>
                    <a:pt x="421583" y="28560"/>
                  </a:lnTo>
                  <a:lnTo>
                    <a:pt x="419576" y="24547"/>
                  </a:lnTo>
                  <a:lnTo>
                    <a:pt x="411483" y="12602"/>
                  </a:lnTo>
                  <a:lnTo>
                    <a:pt x="400002" y="4232"/>
                  </a:lnTo>
                  <a:lnTo>
                    <a:pt x="386263" y="0"/>
                  </a:lnTo>
                  <a:lnTo>
                    <a:pt x="371395" y="470"/>
                  </a:lnTo>
                  <a:close/>
                </a:path>
              </a:pathLst>
            </a:custGeom>
            <a:ln w="201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7411" y="2462632"/>
            <a:ext cx="655955" cy="587121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What’s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difference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between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fact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witness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character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witness?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6967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69674" y="5704448"/>
            <a:ext cx="2155190" cy="24003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fact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witness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has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personal</a:t>
            </a:r>
            <a:r>
              <a:rPr dirty="0" u="heavy" sz="1600" spc="-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knowledge</a:t>
            </a:r>
            <a:r>
              <a:rPr dirty="0" u="heavy" sz="1600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about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specific</a:t>
            </a:r>
            <a:r>
              <a:rPr dirty="0" u="heavy" sz="1600" spc="-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facts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are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determining </a:t>
            </a: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given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 occurred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69674" y="492987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9674" y="2369289"/>
            <a:ext cx="2155190" cy="24282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4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character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b="1">
                <a:latin typeface="Arial"/>
                <a:cs typeface="Arial"/>
              </a:rPr>
              <a:t>witness</a:t>
            </a:r>
            <a:r>
              <a:rPr dirty="0" sz="1600" spc="-60" b="1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does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possess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knowledge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specific,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but </a:t>
            </a:r>
            <a:r>
              <a:rPr dirty="0" sz="1600">
                <a:latin typeface="Arial"/>
                <a:cs typeface="Arial"/>
              </a:rPr>
              <a:t>instead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speaks</a:t>
            </a:r>
            <a:r>
              <a:rPr dirty="0" u="heavy" sz="1600" spc="-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to</a:t>
            </a:r>
            <a:r>
              <a:rPr dirty="0" u="heavy" sz="1600" spc="-1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5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person’s</a:t>
            </a:r>
            <a:r>
              <a:rPr dirty="0" u="heavy" sz="1600" spc="-4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</a:t>
            </a:r>
            <a:r>
              <a:rPr dirty="0" u="heavy" sz="1600" spc="-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character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traits</a:t>
            </a:r>
            <a:r>
              <a:rPr dirty="0" u="heavy" sz="1600" spc="-4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or</a:t>
            </a:r>
            <a:r>
              <a:rPr dirty="0" u="heavy" sz="1600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their</a:t>
            </a:r>
            <a:r>
              <a:rPr dirty="0" u="heavy" sz="1600" spc="-3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general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u="heavy" sz="1600" spc="-1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disposition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674816"/>
            <a:ext cx="348615" cy="2659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Fact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witness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810457"/>
            <a:ext cx="1203960" cy="65233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incapacitated.</a:t>
            </a:r>
            <a:r>
              <a:rPr dirty="0" sz="1600" spc="3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Jack’s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roommate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saw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living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went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roommate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testify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barely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able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walk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talking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nonsense.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028407"/>
            <a:ext cx="348615" cy="33058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Character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witness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784996"/>
            <a:ext cx="1203960" cy="65487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been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Jill’s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friend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since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school.</a:t>
            </a:r>
            <a:r>
              <a:rPr dirty="0" sz="1600" spc="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Jane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present</a:t>
            </a:r>
            <a:endParaRPr sz="1600">
              <a:latin typeface="Arial"/>
              <a:cs typeface="Arial"/>
            </a:endParaRPr>
          </a:p>
          <a:p>
            <a:pPr marL="12700" marR="20066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night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alleged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testify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loved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anything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hurt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Jack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anyone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else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Jill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caring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person.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06989" y="4125840"/>
            <a:ext cx="348615" cy="42100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you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structure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interview?</a:t>
            </a:r>
            <a:endParaRPr sz="22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19347" y="1739315"/>
            <a:ext cx="836294" cy="6584315"/>
            <a:chOff x="2619347" y="1739315"/>
            <a:chExt cx="836294" cy="6584315"/>
          </a:xfrm>
        </p:grpSpPr>
        <p:sp>
          <p:nvSpPr>
            <p:cNvPr id="6" name="object 6"/>
            <p:cNvSpPr/>
            <p:nvPr/>
          </p:nvSpPr>
          <p:spPr>
            <a:xfrm>
              <a:off x="2619347" y="1739315"/>
              <a:ext cx="836294" cy="6584315"/>
            </a:xfrm>
            <a:custGeom>
              <a:avLst/>
              <a:gdLst/>
              <a:ahLst/>
              <a:cxnLst/>
              <a:rect l="l" t="t" r="r" b="b"/>
              <a:pathLst>
                <a:path w="836295" h="6584315">
                  <a:moveTo>
                    <a:pt x="752236" y="10"/>
                  </a:moveTo>
                  <a:lnTo>
                    <a:pt x="83586" y="0"/>
                  </a:lnTo>
                  <a:lnTo>
                    <a:pt x="24480" y="24484"/>
                  </a:lnTo>
                  <a:lnTo>
                    <a:pt x="0" y="83586"/>
                  </a:lnTo>
                  <a:lnTo>
                    <a:pt x="0" y="6500103"/>
                  </a:lnTo>
                  <a:lnTo>
                    <a:pt x="6568" y="6532640"/>
                  </a:lnTo>
                  <a:lnTo>
                    <a:pt x="24480" y="6559209"/>
                  </a:lnTo>
                  <a:lnTo>
                    <a:pt x="51049" y="6577122"/>
                  </a:lnTo>
                  <a:lnTo>
                    <a:pt x="83586" y="6583690"/>
                  </a:lnTo>
                  <a:lnTo>
                    <a:pt x="752236" y="6583690"/>
                  </a:lnTo>
                  <a:lnTo>
                    <a:pt x="784769" y="6577122"/>
                  </a:lnTo>
                  <a:lnTo>
                    <a:pt x="811338" y="6559209"/>
                  </a:lnTo>
                  <a:lnTo>
                    <a:pt x="829253" y="6532640"/>
                  </a:lnTo>
                  <a:lnTo>
                    <a:pt x="835822" y="6500103"/>
                  </a:lnTo>
                  <a:lnTo>
                    <a:pt x="835822" y="83596"/>
                  </a:lnTo>
                  <a:lnTo>
                    <a:pt x="829254" y="51059"/>
                  </a:lnTo>
                  <a:lnTo>
                    <a:pt x="811342" y="24490"/>
                  </a:lnTo>
                  <a:lnTo>
                    <a:pt x="784773" y="6578"/>
                  </a:lnTo>
                  <a:lnTo>
                    <a:pt x="752236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869007" y="765827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4" h="360045">
                  <a:moveTo>
                    <a:pt x="180008" y="0"/>
                  </a:moveTo>
                  <a:lnTo>
                    <a:pt x="132133" y="6422"/>
                  </a:lnTo>
                  <a:lnTo>
                    <a:pt x="89126" y="24548"/>
                  </a:lnTo>
                  <a:lnTo>
                    <a:pt x="52699" y="52670"/>
                  </a:lnTo>
                  <a:lnTo>
                    <a:pt x="24562" y="89077"/>
                  </a:lnTo>
                  <a:lnTo>
                    <a:pt x="6425" y="132059"/>
                  </a:lnTo>
                  <a:lnTo>
                    <a:pt x="0" y="179908"/>
                  </a:lnTo>
                  <a:lnTo>
                    <a:pt x="6357" y="227252"/>
                  </a:lnTo>
                  <a:lnTo>
                    <a:pt x="6425" y="227756"/>
                  </a:lnTo>
                  <a:lnTo>
                    <a:pt x="24562" y="270739"/>
                  </a:lnTo>
                  <a:lnTo>
                    <a:pt x="52699" y="307146"/>
                  </a:lnTo>
                  <a:lnTo>
                    <a:pt x="89126" y="335267"/>
                  </a:lnTo>
                  <a:lnTo>
                    <a:pt x="132133" y="353394"/>
                  </a:lnTo>
                  <a:lnTo>
                    <a:pt x="180008" y="359816"/>
                  </a:lnTo>
                  <a:lnTo>
                    <a:pt x="227883" y="353394"/>
                  </a:lnTo>
                  <a:lnTo>
                    <a:pt x="270890" y="335267"/>
                  </a:lnTo>
                  <a:lnTo>
                    <a:pt x="307317" y="307146"/>
                  </a:lnTo>
                  <a:lnTo>
                    <a:pt x="335454" y="270739"/>
                  </a:lnTo>
                  <a:lnTo>
                    <a:pt x="353591" y="227756"/>
                  </a:lnTo>
                  <a:lnTo>
                    <a:pt x="353659" y="227252"/>
                  </a:lnTo>
                  <a:lnTo>
                    <a:pt x="284224" y="227252"/>
                  </a:lnTo>
                  <a:lnTo>
                    <a:pt x="284224" y="222517"/>
                  </a:lnTo>
                  <a:lnTo>
                    <a:pt x="113689" y="222517"/>
                  </a:lnTo>
                  <a:lnTo>
                    <a:pt x="113689" y="213050"/>
                  </a:lnTo>
                  <a:lnTo>
                    <a:pt x="71055" y="213050"/>
                  </a:lnTo>
                  <a:lnTo>
                    <a:pt x="61759" y="211215"/>
                  </a:lnTo>
                  <a:lnTo>
                    <a:pt x="54239" y="206184"/>
                  </a:lnTo>
                  <a:lnTo>
                    <a:pt x="49206" y="198668"/>
                  </a:lnTo>
                  <a:lnTo>
                    <a:pt x="47370" y="189377"/>
                  </a:lnTo>
                  <a:lnTo>
                    <a:pt x="49206" y="180086"/>
                  </a:lnTo>
                  <a:lnTo>
                    <a:pt x="54239" y="172570"/>
                  </a:lnTo>
                  <a:lnTo>
                    <a:pt x="61759" y="167540"/>
                  </a:lnTo>
                  <a:lnTo>
                    <a:pt x="71055" y="165705"/>
                  </a:lnTo>
                  <a:lnTo>
                    <a:pt x="284224" y="165705"/>
                  </a:lnTo>
                  <a:lnTo>
                    <a:pt x="284224" y="132563"/>
                  </a:lnTo>
                  <a:lnTo>
                    <a:pt x="353659" y="132563"/>
                  </a:lnTo>
                  <a:lnTo>
                    <a:pt x="353591" y="132059"/>
                  </a:lnTo>
                  <a:lnTo>
                    <a:pt x="335454" y="89077"/>
                  </a:lnTo>
                  <a:lnTo>
                    <a:pt x="307317" y="52670"/>
                  </a:lnTo>
                  <a:lnTo>
                    <a:pt x="270890" y="24548"/>
                  </a:lnTo>
                  <a:lnTo>
                    <a:pt x="227883" y="6422"/>
                  </a:lnTo>
                  <a:lnTo>
                    <a:pt x="180008" y="0"/>
                  </a:lnTo>
                  <a:close/>
                </a:path>
                <a:path w="360044" h="360045">
                  <a:moveTo>
                    <a:pt x="353659" y="132563"/>
                  </a:moveTo>
                  <a:lnTo>
                    <a:pt x="312646" y="132563"/>
                  </a:lnTo>
                  <a:lnTo>
                    <a:pt x="312646" y="227252"/>
                  </a:lnTo>
                  <a:lnTo>
                    <a:pt x="353659" y="227252"/>
                  </a:lnTo>
                  <a:lnTo>
                    <a:pt x="359993" y="180086"/>
                  </a:lnTo>
                  <a:lnTo>
                    <a:pt x="360017" y="179908"/>
                  </a:lnTo>
                  <a:lnTo>
                    <a:pt x="353659" y="132563"/>
                  </a:lnTo>
                  <a:close/>
                </a:path>
                <a:path w="360044" h="360045">
                  <a:moveTo>
                    <a:pt x="284224" y="194111"/>
                  </a:moveTo>
                  <a:lnTo>
                    <a:pt x="142111" y="194111"/>
                  </a:lnTo>
                  <a:lnTo>
                    <a:pt x="142111" y="222517"/>
                  </a:lnTo>
                  <a:lnTo>
                    <a:pt x="284224" y="222517"/>
                  </a:lnTo>
                  <a:lnTo>
                    <a:pt x="284224" y="194111"/>
                  </a:lnTo>
                  <a:close/>
                </a:path>
                <a:path w="360044" h="360045">
                  <a:moveTo>
                    <a:pt x="113689" y="165705"/>
                  </a:moveTo>
                  <a:lnTo>
                    <a:pt x="71055" y="165705"/>
                  </a:lnTo>
                  <a:lnTo>
                    <a:pt x="80351" y="167540"/>
                  </a:lnTo>
                  <a:lnTo>
                    <a:pt x="87871" y="172570"/>
                  </a:lnTo>
                  <a:lnTo>
                    <a:pt x="92785" y="179908"/>
                  </a:lnTo>
                  <a:lnTo>
                    <a:pt x="92905" y="180086"/>
                  </a:lnTo>
                  <a:lnTo>
                    <a:pt x="94740" y="189377"/>
                  </a:lnTo>
                  <a:lnTo>
                    <a:pt x="92905" y="198668"/>
                  </a:lnTo>
                  <a:lnTo>
                    <a:pt x="87871" y="206184"/>
                  </a:lnTo>
                  <a:lnTo>
                    <a:pt x="80351" y="211215"/>
                  </a:lnTo>
                  <a:lnTo>
                    <a:pt x="71055" y="213050"/>
                  </a:lnTo>
                  <a:lnTo>
                    <a:pt x="113689" y="213050"/>
                  </a:lnTo>
                  <a:lnTo>
                    <a:pt x="113689" y="165705"/>
                  </a:lnTo>
                  <a:close/>
                </a:path>
              </a:pathLst>
            </a:custGeom>
            <a:solidFill>
              <a:srgbClr val="002D9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16900" y="7610469"/>
              <a:ext cx="459740" cy="459740"/>
            </a:xfrm>
            <a:custGeom>
              <a:avLst/>
              <a:gdLst/>
              <a:ahLst/>
              <a:cxnLst/>
              <a:rect l="l" t="t" r="r" b="b"/>
              <a:pathLst>
                <a:path w="459739" h="459740">
                  <a:moveTo>
                    <a:pt x="459699" y="459699"/>
                  </a:moveTo>
                  <a:lnTo>
                    <a:pt x="459699" y="0"/>
                  </a:lnTo>
                  <a:lnTo>
                    <a:pt x="0" y="0"/>
                  </a:lnTo>
                  <a:lnTo>
                    <a:pt x="0" y="459699"/>
                  </a:lnTo>
                  <a:lnTo>
                    <a:pt x="459699" y="45969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930064" y="3630190"/>
            <a:ext cx="229870" cy="36518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Rapport</a:t>
            </a:r>
            <a:r>
              <a:rPr dirty="0" sz="1400" spc="1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building/information</a:t>
            </a:r>
            <a:r>
              <a:rPr dirty="0" sz="1400" spc="2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providing</a:t>
            </a:r>
            <a:r>
              <a:rPr dirty="0" sz="1400" spc="19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phase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90209" y="1739315"/>
            <a:ext cx="836294" cy="6584315"/>
            <a:chOff x="3590209" y="1739315"/>
            <a:chExt cx="836294" cy="6584315"/>
          </a:xfrm>
        </p:grpSpPr>
        <p:sp>
          <p:nvSpPr>
            <p:cNvPr id="11" name="object 11"/>
            <p:cNvSpPr/>
            <p:nvPr/>
          </p:nvSpPr>
          <p:spPr>
            <a:xfrm>
              <a:off x="3590209" y="1739315"/>
              <a:ext cx="836294" cy="6584315"/>
            </a:xfrm>
            <a:custGeom>
              <a:avLst/>
              <a:gdLst/>
              <a:ahLst/>
              <a:cxnLst/>
              <a:rect l="l" t="t" r="r" b="b"/>
              <a:pathLst>
                <a:path w="836295" h="6584315">
                  <a:moveTo>
                    <a:pt x="752236" y="10"/>
                  </a:moveTo>
                  <a:lnTo>
                    <a:pt x="83586" y="0"/>
                  </a:lnTo>
                  <a:lnTo>
                    <a:pt x="24480" y="24484"/>
                  </a:lnTo>
                  <a:lnTo>
                    <a:pt x="0" y="83586"/>
                  </a:lnTo>
                  <a:lnTo>
                    <a:pt x="0" y="6500103"/>
                  </a:lnTo>
                  <a:lnTo>
                    <a:pt x="6568" y="6532640"/>
                  </a:lnTo>
                  <a:lnTo>
                    <a:pt x="24480" y="6559209"/>
                  </a:lnTo>
                  <a:lnTo>
                    <a:pt x="51049" y="6577122"/>
                  </a:lnTo>
                  <a:lnTo>
                    <a:pt x="83586" y="6583690"/>
                  </a:lnTo>
                  <a:lnTo>
                    <a:pt x="752236" y="6583690"/>
                  </a:lnTo>
                  <a:lnTo>
                    <a:pt x="784769" y="6577122"/>
                  </a:lnTo>
                  <a:lnTo>
                    <a:pt x="811338" y="6559209"/>
                  </a:lnTo>
                  <a:lnTo>
                    <a:pt x="829253" y="6532640"/>
                  </a:lnTo>
                  <a:lnTo>
                    <a:pt x="835822" y="6500103"/>
                  </a:lnTo>
                  <a:lnTo>
                    <a:pt x="835822" y="83596"/>
                  </a:lnTo>
                  <a:lnTo>
                    <a:pt x="829254" y="51059"/>
                  </a:lnTo>
                  <a:lnTo>
                    <a:pt x="811342" y="24490"/>
                  </a:lnTo>
                  <a:lnTo>
                    <a:pt x="784773" y="6578"/>
                  </a:lnTo>
                  <a:lnTo>
                    <a:pt x="752236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863588" y="7677162"/>
              <a:ext cx="294005" cy="322580"/>
            </a:xfrm>
            <a:custGeom>
              <a:avLst/>
              <a:gdLst/>
              <a:ahLst/>
              <a:cxnLst/>
              <a:rect l="l" t="t" r="r" b="b"/>
              <a:pathLst>
                <a:path w="294004" h="322579">
                  <a:moveTo>
                    <a:pt x="221021" y="0"/>
                  </a:moveTo>
                  <a:lnTo>
                    <a:pt x="7294" y="0"/>
                  </a:lnTo>
                  <a:lnTo>
                    <a:pt x="0" y="7205"/>
                  </a:lnTo>
                  <a:lnTo>
                    <a:pt x="0" y="314839"/>
                  </a:lnTo>
                  <a:lnTo>
                    <a:pt x="7294" y="322045"/>
                  </a:lnTo>
                  <a:lnTo>
                    <a:pt x="221021" y="322045"/>
                  </a:lnTo>
                  <a:lnTo>
                    <a:pt x="228318" y="314839"/>
                  </a:lnTo>
                  <a:lnTo>
                    <a:pt x="228333" y="260445"/>
                  </a:lnTo>
                  <a:lnTo>
                    <a:pt x="113638" y="260445"/>
                  </a:lnTo>
                  <a:lnTo>
                    <a:pt x="104419" y="258584"/>
                  </a:lnTo>
                  <a:lnTo>
                    <a:pt x="96890" y="253511"/>
                  </a:lnTo>
                  <a:lnTo>
                    <a:pt x="91814" y="245986"/>
                  </a:lnTo>
                  <a:lnTo>
                    <a:pt x="89952" y="236773"/>
                  </a:lnTo>
                  <a:lnTo>
                    <a:pt x="91814" y="227560"/>
                  </a:lnTo>
                  <a:lnTo>
                    <a:pt x="96890" y="220035"/>
                  </a:lnTo>
                  <a:lnTo>
                    <a:pt x="104419" y="214961"/>
                  </a:lnTo>
                  <a:lnTo>
                    <a:pt x="113638" y="213100"/>
                  </a:lnTo>
                  <a:lnTo>
                    <a:pt x="228346" y="213100"/>
                  </a:lnTo>
                  <a:lnTo>
                    <a:pt x="228354" y="184694"/>
                  </a:lnTo>
                  <a:lnTo>
                    <a:pt x="113638" y="184694"/>
                  </a:lnTo>
                  <a:lnTo>
                    <a:pt x="104419" y="182834"/>
                  </a:lnTo>
                  <a:lnTo>
                    <a:pt x="96890" y="177760"/>
                  </a:lnTo>
                  <a:lnTo>
                    <a:pt x="91814" y="170235"/>
                  </a:lnTo>
                  <a:lnTo>
                    <a:pt x="89952" y="161022"/>
                  </a:lnTo>
                  <a:lnTo>
                    <a:pt x="91814" y="151809"/>
                  </a:lnTo>
                  <a:lnTo>
                    <a:pt x="96890" y="144284"/>
                  </a:lnTo>
                  <a:lnTo>
                    <a:pt x="104419" y="139211"/>
                  </a:lnTo>
                  <a:lnTo>
                    <a:pt x="113638" y="137350"/>
                  </a:lnTo>
                  <a:lnTo>
                    <a:pt x="228367" y="137350"/>
                  </a:lnTo>
                  <a:lnTo>
                    <a:pt x="228370" y="128828"/>
                  </a:lnTo>
                  <a:lnTo>
                    <a:pt x="248529" y="108943"/>
                  </a:lnTo>
                  <a:lnTo>
                    <a:pt x="113638" y="108943"/>
                  </a:lnTo>
                  <a:lnTo>
                    <a:pt x="104419" y="107082"/>
                  </a:lnTo>
                  <a:lnTo>
                    <a:pt x="96890" y="102009"/>
                  </a:lnTo>
                  <a:lnTo>
                    <a:pt x="91814" y="94485"/>
                  </a:lnTo>
                  <a:lnTo>
                    <a:pt x="89952" y="85271"/>
                  </a:lnTo>
                  <a:lnTo>
                    <a:pt x="91814" y="76057"/>
                  </a:lnTo>
                  <a:lnTo>
                    <a:pt x="96890" y="68533"/>
                  </a:lnTo>
                  <a:lnTo>
                    <a:pt x="104419" y="63459"/>
                  </a:lnTo>
                  <a:lnTo>
                    <a:pt x="113638" y="61598"/>
                  </a:lnTo>
                  <a:lnTo>
                    <a:pt x="228367" y="61598"/>
                  </a:lnTo>
                  <a:lnTo>
                    <a:pt x="228318" y="7205"/>
                  </a:lnTo>
                  <a:lnTo>
                    <a:pt x="221021" y="0"/>
                  </a:lnTo>
                  <a:close/>
                </a:path>
                <a:path w="294004" h="322579">
                  <a:moveTo>
                    <a:pt x="228346" y="213100"/>
                  </a:moveTo>
                  <a:lnTo>
                    <a:pt x="113638" y="213100"/>
                  </a:lnTo>
                  <a:lnTo>
                    <a:pt x="122856" y="214961"/>
                  </a:lnTo>
                  <a:lnTo>
                    <a:pt x="130384" y="220035"/>
                  </a:lnTo>
                  <a:lnTo>
                    <a:pt x="135461" y="227560"/>
                  </a:lnTo>
                  <a:lnTo>
                    <a:pt x="137322" y="236773"/>
                  </a:lnTo>
                  <a:lnTo>
                    <a:pt x="135461" y="245986"/>
                  </a:lnTo>
                  <a:lnTo>
                    <a:pt x="130384" y="253511"/>
                  </a:lnTo>
                  <a:lnTo>
                    <a:pt x="122856" y="258584"/>
                  </a:lnTo>
                  <a:lnTo>
                    <a:pt x="113638" y="260445"/>
                  </a:lnTo>
                  <a:lnTo>
                    <a:pt x="228333" y="260445"/>
                  </a:lnTo>
                  <a:lnTo>
                    <a:pt x="228346" y="213100"/>
                  </a:lnTo>
                  <a:close/>
                </a:path>
                <a:path w="294004" h="322579">
                  <a:moveTo>
                    <a:pt x="228367" y="137350"/>
                  </a:moveTo>
                  <a:lnTo>
                    <a:pt x="113638" y="137350"/>
                  </a:lnTo>
                  <a:lnTo>
                    <a:pt x="122856" y="139211"/>
                  </a:lnTo>
                  <a:lnTo>
                    <a:pt x="130384" y="144284"/>
                  </a:lnTo>
                  <a:lnTo>
                    <a:pt x="135461" y="151809"/>
                  </a:lnTo>
                  <a:lnTo>
                    <a:pt x="137322" y="161022"/>
                  </a:lnTo>
                  <a:lnTo>
                    <a:pt x="135461" y="170235"/>
                  </a:lnTo>
                  <a:lnTo>
                    <a:pt x="130384" y="177760"/>
                  </a:lnTo>
                  <a:lnTo>
                    <a:pt x="122856" y="182834"/>
                  </a:lnTo>
                  <a:lnTo>
                    <a:pt x="113638" y="184694"/>
                  </a:lnTo>
                  <a:lnTo>
                    <a:pt x="228354" y="184694"/>
                  </a:lnTo>
                  <a:lnTo>
                    <a:pt x="228367" y="137350"/>
                  </a:lnTo>
                  <a:close/>
                </a:path>
                <a:path w="294004" h="322579">
                  <a:moveTo>
                    <a:pt x="228367" y="61598"/>
                  </a:moveTo>
                  <a:lnTo>
                    <a:pt x="113638" y="61598"/>
                  </a:lnTo>
                  <a:lnTo>
                    <a:pt x="122856" y="63459"/>
                  </a:lnTo>
                  <a:lnTo>
                    <a:pt x="130384" y="68533"/>
                  </a:lnTo>
                  <a:lnTo>
                    <a:pt x="135461" y="76057"/>
                  </a:lnTo>
                  <a:lnTo>
                    <a:pt x="137322" y="85271"/>
                  </a:lnTo>
                  <a:lnTo>
                    <a:pt x="135461" y="94485"/>
                  </a:lnTo>
                  <a:lnTo>
                    <a:pt x="130384" y="102009"/>
                  </a:lnTo>
                  <a:lnTo>
                    <a:pt x="122856" y="107082"/>
                  </a:lnTo>
                  <a:lnTo>
                    <a:pt x="113638" y="108943"/>
                  </a:lnTo>
                  <a:lnTo>
                    <a:pt x="248529" y="108943"/>
                  </a:lnTo>
                  <a:lnTo>
                    <a:pt x="293646" y="64439"/>
                  </a:lnTo>
                  <a:lnTo>
                    <a:pt x="228370" y="64439"/>
                  </a:lnTo>
                  <a:lnTo>
                    <a:pt x="228367" y="61598"/>
                  </a:lnTo>
                  <a:close/>
                </a:path>
              </a:pathLst>
            </a:custGeom>
            <a:solidFill>
              <a:srgbClr val="2C4D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778270" y="7610469"/>
              <a:ext cx="459740" cy="459740"/>
            </a:xfrm>
            <a:custGeom>
              <a:avLst/>
              <a:gdLst/>
              <a:ahLst/>
              <a:cxnLst/>
              <a:rect l="l" t="t" r="r" b="b"/>
              <a:pathLst>
                <a:path w="459739" h="459740">
                  <a:moveTo>
                    <a:pt x="459699" y="459699"/>
                  </a:moveTo>
                  <a:lnTo>
                    <a:pt x="459699" y="0"/>
                  </a:lnTo>
                  <a:lnTo>
                    <a:pt x="0" y="0"/>
                  </a:lnTo>
                  <a:lnTo>
                    <a:pt x="0" y="459699"/>
                  </a:lnTo>
                  <a:lnTo>
                    <a:pt x="459699" y="45969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896613" y="4657158"/>
            <a:ext cx="229870" cy="26250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Substantive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testimony</a:t>
            </a:r>
            <a:r>
              <a:rPr dirty="0" sz="1400" spc="1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collection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634982" y="1739315"/>
            <a:ext cx="836294" cy="6584315"/>
            <a:chOff x="4634982" y="1739315"/>
            <a:chExt cx="836294" cy="6584315"/>
          </a:xfrm>
        </p:grpSpPr>
        <p:sp>
          <p:nvSpPr>
            <p:cNvPr id="16" name="object 16"/>
            <p:cNvSpPr/>
            <p:nvPr/>
          </p:nvSpPr>
          <p:spPr>
            <a:xfrm>
              <a:off x="4634982" y="1739315"/>
              <a:ext cx="836294" cy="6584315"/>
            </a:xfrm>
            <a:custGeom>
              <a:avLst/>
              <a:gdLst/>
              <a:ahLst/>
              <a:cxnLst/>
              <a:rect l="l" t="t" r="r" b="b"/>
              <a:pathLst>
                <a:path w="836295" h="6584315">
                  <a:moveTo>
                    <a:pt x="752236" y="10"/>
                  </a:moveTo>
                  <a:lnTo>
                    <a:pt x="83586" y="0"/>
                  </a:lnTo>
                  <a:lnTo>
                    <a:pt x="24480" y="24484"/>
                  </a:lnTo>
                  <a:lnTo>
                    <a:pt x="0" y="83586"/>
                  </a:lnTo>
                  <a:lnTo>
                    <a:pt x="0" y="6500103"/>
                  </a:lnTo>
                  <a:lnTo>
                    <a:pt x="6568" y="6532640"/>
                  </a:lnTo>
                  <a:lnTo>
                    <a:pt x="24480" y="6559209"/>
                  </a:lnTo>
                  <a:lnTo>
                    <a:pt x="51049" y="6577122"/>
                  </a:lnTo>
                  <a:lnTo>
                    <a:pt x="83586" y="6583690"/>
                  </a:lnTo>
                  <a:lnTo>
                    <a:pt x="752236" y="6583690"/>
                  </a:lnTo>
                  <a:lnTo>
                    <a:pt x="784769" y="6577122"/>
                  </a:lnTo>
                  <a:lnTo>
                    <a:pt x="811338" y="6559209"/>
                  </a:lnTo>
                  <a:lnTo>
                    <a:pt x="829253" y="6532640"/>
                  </a:lnTo>
                  <a:lnTo>
                    <a:pt x="835822" y="6500103"/>
                  </a:lnTo>
                  <a:lnTo>
                    <a:pt x="835822" y="83596"/>
                  </a:lnTo>
                  <a:lnTo>
                    <a:pt x="829254" y="51059"/>
                  </a:lnTo>
                  <a:lnTo>
                    <a:pt x="811342" y="24490"/>
                  </a:lnTo>
                  <a:lnTo>
                    <a:pt x="784773" y="6578"/>
                  </a:lnTo>
                  <a:lnTo>
                    <a:pt x="752236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875151" y="7658276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80008" y="0"/>
                  </a:moveTo>
                  <a:lnTo>
                    <a:pt x="132133" y="6422"/>
                  </a:lnTo>
                  <a:lnTo>
                    <a:pt x="89126" y="24548"/>
                  </a:lnTo>
                  <a:lnTo>
                    <a:pt x="52699" y="52670"/>
                  </a:lnTo>
                  <a:lnTo>
                    <a:pt x="24562" y="89077"/>
                  </a:lnTo>
                  <a:lnTo>
                    <a:pt x="6659" y="131505"/>
                  </a:lnTo>
                  <a:lnTo>
                    <a:pt x="6546" y="131772"/>
                  </a:lnTo>
                  <a:lnTo>
                    <a:pt x="6425" y="132059"/>
                  </a:lnTo>
                  <a:lnTo>
                    <a:pt x="0" y="179908"/>
                  </a:lnTo>
                  <a:lnTo>
                    <a:pt x="6425" y="227756"/>
                  </a:lnTo>
                  <a:lnTo>
                    <a:pt x="24562" y="270739"/>
                  </a:lnTo>
                  <a:lnTo>
                    <a:pt x="52699" y="307146"/>
                  </a:lnTo>
                  <a:lnTo>
                    <a:pt x="89126" y="335267"/>
                  </a:lnTo>
                  <a:lnTo>
                    <a:pt x="132133" y="353394"/>
                  </a:lnTo>
                  <a:lnTo>
                    <a:pt x="180008" y="359816"/>
                  </a:lnTo>
                  <a:lnTo>
                    <a:pt x="227883" y="353394"/>
                  </a:lnTo>
                  <a:lnTo>
                    <a:pt x="270889" y="335267"/>
                  </a:lnTo>
                  <a:lnTo>
                    <a:pt x="307316" y="307146"/>
                  </a:lnTo>
                  <a:lnTo>
                    <a:pt x="335454" y="270739"/>
                  </a:lnTo>
                  <a:lnTo>
                    <a:pt x="339819" y="260394"/>
                  </a:lnTo>
                  <a:lnTo>
                    <a:pt x="127900" y="260394"/>
                  </a:lnTo>
                  <a:lnTo>
                    <a:pt x="94933" y="254609"/>
                  </a:lnTo>
                  <a:lnTo>
                    <a:pt x="69515" y="238260"/>
                  </a:lnTo>
                  <a:lnTo>
                    <a:pt x="53157" y="212857"/>
                  </a:lnTo>
                  <a:lnTo>
                    <a:pt x="47369" y="179908"/>
                  </a:lnTo>
                  <a:lnTo>
                    <a:pt x="53624" y="148357"/>
                  </a:lnTo>
                  <a:lnTo>
                    <a:pt x="70759" y="122799"/>
                  </a:lnTo>
                  <a:lnTo>
                    <a:pt x="96332" y="105674"/>
                  </a:lnTo>
                  <a:lnTo>
                    <a:pt x="127900" y="99423"/>
                  </a:lnTo>
                  <a:lnTo>
                    <a:pt x="339819" y="99423"/>
                  </a:lnTo>
                  <a:lnTo>
                    <a:pt x="335454" y="89077"/>
                  </a:lnTo>
                  <a:lnTo>
                    <a:pt x="307316" y="52670"/>
                  </a:lnTo>
                  <a:lnTo>
                    <a:pt x="270889" y="24548"/>
                  </a:lnTo>
                  <a:lnTo>
                    <a:pt x="227883" y="6422"/>
                  </a:lnTo>
                  <a:lnTo>
                    <a:pt x="180008" y="0"/>
                  </a:lnTo>
                  <a:close/>
                </a:path>
                <a:path w="360045" h="360045">
                  <a:moveTo>
                    <a:pt x="127900" y="127829"/>
                  </a:moveTo>
                  <a:lnTo>
                    <a:pt x="107168" y="131772"/>
                  </a:lnTo>
                  <a:lnTo>
                    <a:pt x="90654" y="142684"/>
                  </a:lnTo>
                  <a:lnTo>
                    <a:pt x="79737" y="159188"/>
                  </a:lnTo>
                  <a:lnTo>
                    <a:pt x="75792" y="179908"/>
                  </a:lnTo>
                  <a:lnTo>
                    <a:pt x="79337" y="201827"/>
                  </a:lnTo>
                  <a:lnTo>
                    <a:pt x="89589" y="218198"/>
                  </a:lnTo>
                  <a:lnTo>
                    <a:pt x="105969" y="228443"/>
                  </a:lnTo>
                  <a:lnTo>
                    <a:pt x="127900" y="231987"/>
                  </a:lnTo>
                  <a:lnTo>
                    <a:pt x="127900" y="260394"/>
                  </a:lnTo>
                  <a:lnTo>
                    <a:pt x="339819" y="260394"/>
                  </a:lnTo>
                  <a:lnTo>
                    <a:pt x="353591" y="227756"/>
                  </a:lnTo>
                  <a:lnTo>
                    <a:pt x="356837" y="203580"/>
                  </a:lnTo>
                  <a:lnTo>
                    <a:pt x="288960" y="203580"/>
                  </a:lnTo>
                  <a:lnTo>
                    <a:pt x="280075" y="201827"/>
                  </a:lnTo>
                  <a:lnTo>
                    <a:pt x="279785" y="201827"/>
                  </a:lnTo>
                  <a:lnTo>
                    <a:pt x="272143" y="196715"/>
                  </a:lnTo>
                  <a:lnTo>
                    <a:pt x="270400" y="194111"/>
                  </a:lnTo>
                  <a:lnTo>
                    <a:pt x="175271" y="194111"/>
                  </a:lnTo>
                  <a:lnTo>
                    <a:pt x="175271" y="179908"/>
                  </a:lnTo>
                  <a:lnTo>
                    <a:pt x="172057" y="159188"/>
                  </a:lnTo>
                  <a:lnTo>
                    <a:pt x="171933" y="158388"/>
                  </a:lnTo>
                  <a:lnTo>
                    <a:pt x="162422" y="141973"/>
                  </a:lnTo>
                  <a:lnTo>
                    <a:pt x="147492" y="131505"/>
                  </a:lnTo>
                  <a:lnTo>
                    <a:pt x="127900" y="127829"/>
                  </a:lnTo>
                  <a:close/>
                </a:path>
                <a:path w="360045" h="360045">
                  <a:moveTo>
                    <a:pt x="356838" y="156236"/>
                  </a:moveTo>
                  <a:lnTo>
                    <a:pt x="288960" y="156236"/>
                  </a:lnTo>
                  <a:lnTo>
                    <a:pt x="298257" y="158071"/>
                  </a:lnTo>
                  <a:lnTo>
                    <a:pt x="305777" y="163101"/>
                  </a:lnTo>
                  <a:lnTo>
                    <a:pt x="310810" y="170617"/>
                  </a:lnTo>
                  <a:lnTo>
                    <a:pt x="312646" y="179908"/>
                  </a:lnTo>
                  <a:lnTo>
                    <a:pt x="310810" y="189199"/>
                  </a:lnTo>
                  <a:lnTo>
                    <a:pt x="305777" y="196715"/>
                  </a:lnTo>
                  <a:lnTo>
                    <a:pt x="298135" y="201827"/>
                  </a:lnTo>
                  <a:lnTo>
                    <a:pt x="297845" y="201827"/>
                  </a:lnTo>
                  <a:lnTo>
                    <a:pt x="288960" y="203580"/>
                  </a:lnTo>
                  <a:lnTo>
                    <a:pt x="356837" y="203580"/>
                  </a:lnTo>
                  <a:lnTo>
                    <a:pt x="360017" y="179908"/>
                  </a:lnTo>
                  <a:lnTo>
                    <a:pt x="356838" y="156236"/>
                  </a:lnTo>
                  <a:close/>
                </a:path>
                <a:path w="360045" h="360045">
                  <a:moveTo>
                    <a:pt x="339819" y="99423"/>
                  </a:moveTo>
                  <a:lnTo>
                    <a:pt x="127900" y="99423"/>
                  </a:lnTo>
                  <a:lnTo>
                    <a:pt x="155782" y="104187"/>
                  </a:lnTo>
                  <a:lnTo>
                    <a:pt x="178291" y="117650"/>
                  </a:lnTo>
                  <a:lnTo>
                    <a:pt x="194316" y="138571"/>
                  </a:lnTo>
                  <a:lnTo>
                    <a:pt x="202746" y="165705"/>
                  </a:lnTo>
                  <a:lnTo>
                    <a:pt x="246327" y="165705"/>
                  </a:lnTo>
                  <a:lnTo>
                    <a:pt x="246327" y="194111"/>
                  </a:lnTo>
                  <a:lnTo>
                    <a:pt x="270400" y="194111"/>
                  </a:lnTo>
                  <a:lnTo>
                    <a:pt x="267110" y="189199"/>
                  </a:lnTo>
                  <a:lnTo>
                    <a:pt x="265275" y="179908"/>
                  </a:lnTo>
                  <a:lnTo>
                    <a:pt x="267110" y="170617"/>
                  </a:lnTo>
                  <a:lnTo>
                    <a:pt x="272143" y="163101"/>
                  </a:lnTo>
                  <a:lnTo>
                    <a:pt x="279664" y="158071"/>
                  </a:lnTo>
                  <a:lnTo>
                    <a:pt x="288960" y="156236"/>
                  </a:lnTo>
                  <a:lnTo>
                    <a:pt x="356838" y="156236"/>
                  </a:lnTo>
                  <a:lnTo>
                    <a:pt x="353591" y="132059"/>
                  </a:lnTo>
                  <a:lnTo>
                    <a:pt x="339819" y="99423"/>
                  </a:lnTo>
                  <a:close/>
                </a:path>
              </a:pathLst>
            </a:custGeom>
            <a:solidFill>
              <a:srgbClr val="959AC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23043" y="7610469"/>
              <a:ext cx="459740" cy="459740"/>
            </a:xfrm>
            <a:custGeom>
              <a:avLst/>
              <a:gdLst/>
              <a:ahLst/>
              <a:cxnLst/>
              <a:rect l="l" t="t" r="r" b="b"/>
              <a:pathLst>
                <a:path w="459739" h="459740">
                  <a:moveTo>
                    <a:pt x="459699" y="459699"/>
                  </a:moveTo>
                  <a:lnTo>
                    <a:pt x="459699" y="0"/>
                  </a:lnTo>
                  <a:lnTo>
                    <a:pt x="0" y="0"/>
                  </a:lnTo>
                  <a:lnTo>
                    <a:pt x="0" y="459699"/>
                  </a:lnTo>
                  <a:lnTo>
                    <a:pt x="459699" y="45969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4941387" y="4330960"/>
            <a:ext cx="229870" cy="29514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Closure/information</a:t>
            </a:r>
            <a:r>
              <a:rPr dirty="0" sz="1400" spc="2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providing</a:t>
            </a:r>
            <a:r>
              <a:rPr dirty="0" sz="1400" spc="2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phase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6038" y="2576550"/>
            <a:ext cx="348615" cy="57575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I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ask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questions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substantive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phase?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2524" y="8237057"/>
            <a:ext cx="144780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2524" y="2427221"/>
            <a:ext cx="2163445" cy="5632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Open-</a:t>
            </a:r>
            <a:r>
              <a:rPr dirty="0" sz="1600">
                <a:latin typeface="Arial"/>
                <a:cs typeface="Arial"/>
              </a:rPr>
              <a:t>ended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 </a:t>
            </a:r>
            <a:r>
              <a:rPr dirty="0" sz="1600" spc="-10">
                <a:latin typeface="Arial"/>
                <a:cs typeface="Arial"/>
              </a:rPr>
              <a:t>non-</a:t>
            </a:r>
            <a:r>
              <a:rPr dirty="0" sz="1600">
                <a:latin typeface="Arial"/>
                <a:cs typeface="Arial"/>
              </a:rPr>
              <a:t>suggestive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invitations</a:t>
            </a:r>
            <a:endParaRPr sz="1600">
              <a:latin typeface="Arial"/>
              <a:cs typeface="Arial"/>
            </a:endParaRPr>
          </a:p>
          <a:p>
            <a:pPr marL="12700" marR="118935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facilitator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words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keep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narrative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flowing </a:t>
            </a: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cued-</a:t>
            </a:r>
            <a:r>
              <a:rPr dirty="0" sz="1600">
                <a:latin typeface="Arial"/>
                <a:cs typeface="Arial"/>
              </a:rPr>
              <a:t>invitations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expand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particular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topics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Delay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questions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(“recognition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prompts”)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long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10">
                <a:latin typeface="Arial"/>
                <a:cs typeface="Arial"/>
              </a:rPr>
              <a:t> possible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Avoid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recognition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prompt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questions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until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later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(if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all)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923011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786110" y="1371600"/>
            <a:ext cx="1155700" cy="7315200"/>
            <a:chOff x="4786110" y="1371600"/>
            <a:chExt cx="115570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786110" y="1814041"/>
              <a:ext cx="615950" cy="6523355"/>
            </a:xfrm>
            <a:custGeom>
              <a:avLst/>
              <a:gdLst/>
              <a:ahLst/>
              <a:cxnLst/>
              <a:rect l="l" t="t" r="r" b="b"/>
              <a:pathLst>
                <a:path w="615950" h="6523355">
                  <a:moveTo>
                    <a:pt x="553953" y="10"/>
                  </a:moveTo>
                  <a:lnTo>
                    <a:pt x="61549" y="0"/>
                  </a:lnTo>
                  <a:lnTo>
                    <a:pt x="18026" y="18031"/>
                  </a:lnTo>
                  <a:lnTo>
                    <a:pt x="0" y="61559"/>
                  </a:lnTo>
                  <a:lnTo>
                    <a:pt x="0" y="6461180"/>
                  </a:lnTo>
                  <a:lnTo>
                    <a:pt x="4836" y="6485139"/>
                  </a:lnTo>
                  <a:lnTo>
                    <a:pt x="18026" y="6504703"/>
                  </a:lnTo>
                  <a:lnTo>
                    <a:pt x="37590" y="6517893"/>
                  </a:lnTo>
                  <a:lnTo>
                    <a:pt x="61549" y="6522730"/>
                  </a:lnTo>
                  <a:lnTo>
                    <a:pt x="553943" y="6522730"/>
                  </a:lnTo>
                  <a:lnTo>
                    <a:pt x="577903" y="6517893"/>
                  </a:lnTo>
                  <a:lnTo>
                    <a:pt x="597471" y="6504703"/>
                  </a:lnTo>
                  <a:lnTo>
                    <a:pt x="610664" y="6485139"/>
                  </a:lnTo>
                  <a:lnTo>
                    <a:pt x="615502" y="6461180"/>
                  </a:lnTo>
                  <a:lnTo>
                    <a:pt x="615502" y="61559"/>
                  </a:lnTo>
                  <a:lnTo>
                    <a:pt x="610666" y="37600"/>
                  </a:lnTo>
                  <a:lnTo>
                    <a:pt x="597476" y="18036"/>
                  </a:lnTo>
                  <a:lnTo>
                    <a:pt x="577912" y="4846"/>
                  </a:lnTo>
                  <a:lnTo>
                    <a:pt x="553953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52502" y="7847253"/>
              <a:ext cx="286050" cy="26497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030544" y="4923521"/>
            <a:ext cx="348615" cy="3426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Examples</a:t>
            </a:r>
            <a:r>
              <a:rPr dirty="0" sz="2200" spc="-13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open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invitations</a:t>
            </a:r>
            <a:endParaRPr sz="2200">
              <a:latin typeface="Georgia"/>
              <a:cs typeface="Georgi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77965" y="1814041"/>
            <a:ext cx="615950" cy="6523355"/>
            <a:chOff x="2477965" y="1814041"/>
            <a:chExt cx="615950" cy="6523355"/>
          </a:xfrm>
        </p:grpSpPr>
        <p:sp>
          <p:nvSpPr>
            <p:cNvPr id="12" name="object 12"/>
            <p:cNvSpPr/>
            <p:nvPr/>
          </p:nvSpPr>
          <p:spPr>
            <a:xfrm>
              <a:off x="2477965" y="1814041"/>
              <a:ext cx="615950" cy="6523355"/>
            </a:xfrm>
            <a:custGeom>
              <a:avLst/>
              <a:gdLst/>
              <a:ahLst/>
              <a:cxnLst/>
              <a:rect l="l" t="t" r="r" b="b"/>
              <a:pathLst>
                <a:path w="615950" h="6523355">
                  <a:moveTo>
                    <a:pt x="553953" y="10"/>
                  </a:moveTo>
                  <a:lnTo>
                    <a:pt x="61549" y="0"/>
                  </a:lnTo>
                  <a:lnTo>
                    <a:pt x="18026" y="18031"/>
                  </a:lnTo>
                  <a:lnTo>
                    <a:pt x="0" y="61559"/>
                  </a:lnTo>
                  <a:lnTo>
                    <a:pt x="0" y="6461180"/>
                  </a:lnTo>
                  <a:lnTo>
                    <a:pt x="4836" y="6485139"/>
                  </a:lnTo>
                  <a:lnTo>
                    <a:pt x="18026" y="6504703"/>
                  </a:lnTo>
                  <a:lnTo>
                    <a:pt x="37590" y="6517893"/>
                  </a:lnTo>
                  <a:lnTo>
                    <a:pt x="61549" y="6522730"/>
                  </a:lnTo>
                  <a:lnTo>
                    <a:pt x="553943" y="6522730"/>
                  </a:lnTo>
                  <a:lnTo>
                    <a:pt x="577903" y="6517893"/>
                  </a:lnTo>
                  <a:lnTo>
                    <a:pt x="597471" y="6504703"/>
                  </a:lnTo>
                  <a:lnTo>
                    <a:pt x="610664" y="6485139"/>
                  </a:lnTo>
                  <a:lnTo>
                    <a:pt x="615502" y="6461180"/>
                  </a:lnTo>
                  <a:lnTo>
                    <a:pt x="615502" y="61559"/>
                  </a:lnTo>
                  <a:lnTo>
                    <a:pt x="610666" y="37600"/>
                  </a:lnTo>
                  <a:lnTo>
                    <a:pt x="597476" y="18036"/>
                  </a:lnTo>
                  <a:lnTo>
                    <a:pt x="577912" y="4846"/>
                  </a:lnTo>
                  <a:lnTo>
                    <a:pt x="553953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7882" y="7856183"/>
              <a:ext cx="279035" cy="247459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2674207" y="4124590"/>
            <a:ext cx="229870" cy="34493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“Please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tell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what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happened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night.”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47346" y="1814041"/>
            <a:ext cx="615950" cy="6523355"/>
            <a:chOff x="3247346" y="1814041"/>
            <a:chExt cx="615950" cy="6523355"/>
          </a:xfrm>
        </p:grpSpPr>
        <p:sp>
          <p:nvSpPr>
            <p:cNvPr id="16" name="object 16"/>
            <p:cNvSpPr/>
            <p:nvPr/>
          </p:nvSpPr>
          <p:spPr>
            <a:xfrm>
              <a:off x="3247346" y="1814041"/>
              <a:ext cx="615950" cy="6523355"/>
            </a:xfrm>
            <a:custGeom>
              <a:avLst/>
              <a:gdLst/>
              <a:ahLst/>
              <a:cxnLst/>
              <a:rect l="l" t="t" r="r" b="b"/>
              <a:pathLst>
                <a:path w="615950" h="6523355">
                  <a:moveTo>
                    <a:pt x="553953" y="10"/>
                  </a:moveTo>
                  <a:lnTo>
                    <a:pt x="61549" y="0"/>
                  </a:lnTo>
                  <a:lnTo>
                    <a:pt x="18026" y="18031"/>
                  </a:lnTo>
                  <a:lnTo>
                    <a:pt x="0" y="61559"/>
                  </a:lnTo>
                  <a:lnTo>
                    <a:pt x="0" y="6461180"/>
                  </a:lnTo>
                  <a:lnTo>
                    <a:pt x="4836" y="6485139"/>
                  </a:lnTo>
                  <a:lnTo>
                    <a:pt x="18026" y="6504703"/>
                  </a:lnTo>
                  <a:lnTo>
                    <a:pt x="37590" y="6517893"/>
                  </a:lnTo>
                  <a:lnTo>
                    <a:pt x="61549" y="6522730"/>
                  </a:lnTo>
                  <a:lnTo>
                    <a:pt x="553943" y="6522730"/>
                  </a:lnTo>
                  <a:lnTo>
                    <a:pt x="577903" y="6517893"/>
                  </a:lnTo>
                  <a:lnTo>
                    <a:pt x="597471" y="6504703"/>
                  </a:lnTo>
                  <a:lnTo>
                    <a:pt x="610664" y="6485139"/>
                  </a:lnTo>
                  <a:lnTo>
                    <a:pt x="615502" y="6461180"/>
                  </a:lnTo>
                  <a:lnTo>
                    <a:pt x="615502" y="61559"/>
                  </a:lnTo>
                  <a:lnTo>
                    <a:pt x="610666" y="37600"/>
                  </a:lnTo>
                  <a:lnTo>
                    <a:pt x="597476" y="18036"/>
                  </a:lnTo>
                  <a:lnTo>
                    <a:pt x="577912" y="4846"/>
                  </a:lnTo>
                  <a:lnTo>
                    <a:pt x="553953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6133" y="7861237"/>
              <a:ext cx="242934" cy="237046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3443588" y="3955087"/>
            <a:ext cx="229870" cy="3618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“Can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you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walk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through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what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happened?”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4016728" y="1814041"/>
            <a:ext cx="615950" cy="6523355"/>
            <a:chOff x="4016728" y="1814041"/>
            <a:chExt cx="615950" cy="6523355"/>
          </a:xfrm>
        </p:grpSpPr>
        <p:sp>
          <p:nvSpPr>
            <p:cNvPr id="20" name="object 20"/>
            <p:cNvSpPr/>
            <p:nvPr/>
          </p:nvSpPr>
          <p:spPr>
            <a:xfrm>
              <a:off x="4016728" y="1814041"/>
              <a:ext cx="615950" cy="6523355"/>
            </a:xfrm>
            <a:custGeom>
              <a:avLst/>
              <a:gdLst/>
              <a:ahLst/>
              <a:cxnLst/>
              <a:rect l="l" t="t" r="r" b="b"/>
              <a:pathLst>
                <a:path w="615950" h="6523355">
                  <a:moveTo>
                    <a:pt x="553953" y="10"/>
                  </a:moveTo>
                  <a:lnTo>
                    <a:pt x="61549" y="0"/>
                  </a:lnTo>
                  <a:lnTo>
                    <a:pt x="18026" y="18031"/>
                  </a:lnTo>
                  <a:lnTo>
                    <a:pt x="0" y="61559"/>
                  </a:lnTo>
                  <a:lnTo>
                    <a:pt x="0" y="6461180"/>
                  </a:lnTo>
                  <a:lnTo>
                    <a:pt x="4836" y="6485139"/>
                  </a:lnTo>
                  <a:lnTo>
                    <a:pt x="18026" y="6504703"/>
                  </a:lnTo>
                  <a:lnTo>
                    <a:pt x="37590" y="6517893"/>
                  </a:lnTo>
                  <a:lnTo>
                    <a:pt x="61549" y="6522730"/>
                  </a:lnTo>
                  <a:lnTo>
                    <a:pt x="553943" y="6522730"/>
                  </a:lnTo>
                  <a:lnTo>
                    <a:pt x="577903" y="6517893"/>
                  </a:lnTo>
                  <a:lnTo>
                    <a:pt x="597471" y="6504703"/>
                  </a:lnTo>
                  <a:lnTo>
                    <a:pt x="610664" y="6485139"/>
                  </a:lnTo>
                  <a:lnTo>
                    <a:pt x="615502" y="6461180"/>
                  </a:lnTo>
                  <a:lnTo>
                    <a:pt x="615502" y="61559"/>
                  </a:lnTo>
                  <a:lnTo>
                    <a:pt x="610666" y="37600"/>
                  </a:lnTo>
                  <a:lnTo>
                    <a:pt x="597476" y="18036"/>
                  </a:lnTo>
                  <a:lnTo>
                    <a:pt x="577912" y="4846"/>
                  </a:lnTo>
                  <a:lnTo>
                    <a:pt x="553953" y="1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218042" y="7861165"/>
              <a:ext cx="216244" cy="23715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4212970" y="4054726"/>
            <a:ext cx="229870" cy="35191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“In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your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own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words,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tell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what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occurred.”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982352" y="4230404"/>
            <a:ext cx="229870" cy="33432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“Can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you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tell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what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you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experienced?”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25" name="object 25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3453291" y="6857396"/>
            <a:ext cx="655955" cy="1476375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Examples</a:t>
            </a:r>
            <a:r>
              <a:rPr dirty="0" sz="22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facilitators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137588" y="2905169"/>
            <a:ext cx="1404620" cy="1622425"/>
            <a:chOff x="3137588" y="2905169"/>
            <a:chExt cx="1404620" cy="1622425"/>
          </a:xfrm>
        </p:grpSpPr>
        <p:sp>
          <p:nvSpPr>
            <p:cNvPr id="10" name="object 10"/>
            <p:cNvSpPr/>
            <p:nvPr/>
          </p:nvSpPr>
          <p:spPr>
            <a:xfrm>
              <a:off x="3142668" y="2910249"/>
              <a:ext cx="1394460" cy="1612265"/>
            </a:xfrm>
            <a:custGeom>
              <a:avLst/>
              <a:gdLst/>
              <a:ahLst/>
              <a:cxnLst/>
              <a:rect l="l" t="t" r="r" b="b"/>
              <a:pathLst>
                <a:path w="1394460" h="1612264">
                  <a:moveTo>
                    <a:pt x="697158" y="0"/>
                  </a:moveTo>
                  <a:lnTo>
                    <a:pt x="0" y="398353"/>
                  </a:lnTo>
                  <a:lnTo>
                    <a:pt x="0" y="1213510"/>
                  </a:lnTo>
                  <a:lnTo>
                    <a:pt x="697158" y="1611863"/>
                  </a:lnTo>
                  <a:lnTo>
                    <a:pt x="1394327" y="1213510"/>
                  </a:lnTo>
                  <a:lnTo>
                    <a:pt x="1394327" y="398353"/>
                  </a:lnTo>
                  <a:lnTo>
                    <a:pt x="697158" y="0"/>
                  </a:lnTo>
                  <a:close/>
                </a:path>
              </a:pathLst>
            </a:custGeom>
            <a:solidFill>
              <a:srgbClr val="003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142668" y="2910249"/>
              <a:ext cx="1394460" cy="1612265"/>
            </a:xfrm>
            <a:custGeom>
              <a:avLst/>
              <a:gdLst/>
              <a:ahLst/>
              <a:cxnLst/>
              <a:rect l="l" t="t" r="r" b="b"/>
              <a:pathLst>
                <a:path w="1394460" h="1612264">
                  <a:moveTo>
                    <a:pt x="697158" y="1611863"/>
                  </a:moveTo>
                  <a:lnTo>
                    <a:pt x="0" y="1213510"/>
                  </a:lnTo>
                  <a:lnTo>
                    <a:pt x="0" y="398353"/>
                  </a:lnTo>
                  <a:lnTo>
                    <a:pt x="697158" y="0"/>
                  </a:lnTo>
                  <a:lnTo>
                    <a:pt x="1394327" y="398353"/>
                  </a:lnTo>
                  <a:lnTo>
                    <a:pt x="1394327" y="1213510"/>
                  </a:lnTo>
                  <a:lnTo>
                    <a:pt x="697158" y="161186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716891" y="3262305"/>
            <a:ext cx="229870" cy="9080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Facilitators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69444" y="3047646"/>
            <a:ext cx="1153160" cy="1331595"/>
            <a:chOff x="1869444" y="3047646"/>
            <a:chExt cx="1153160" cy="1331595"/>
          </a:xfrm>
        </p:grpSpPr>
        <p:sp>
          <p:nvSpPr>
            <p:cNvPr id="14" name="object 14"/>
            <p:cNvSpPr/>
            <p:nvPr/>
          </p:nvSpPr>
          <p:spPr>
            <a:xfrm>
              <a:off x="1874525" y="3052726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0"/>
                  </a:moveTo>
                  <a:lnTo>
                    <a:pt x="0" y="326481"/>
                  </a:lnTo>
                  <a:lnTo>
                    <a:pt x="0" y="994430"/>
                  </a:lnTo>
                  <a:lnTo>
                    <a:pt x="571367" y="1320911"/>
                  </a:lnTo>
                  <a:lnTo>
                    <a:pt x="1142735" y="994430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003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874524" y="3052726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1320911"/>
                  </a:moveTo>
                  <a:lnTo>
                    <a:pt x="0" y="994430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994430"/>
                  </a:lnTo>
                  <a:lnTo>
                    <a:pt x="571367" y="132091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322956" y="3522773"/>
            <a:ext cx="229870" cy="3816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“Ok”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572307" y="1836214"/>
            <a:ext cx="1153160" cy="1331595"/>
            <a:chOff x="2572307" y="1836214"/>
            <a:chExt cx="1153160" cy="1331595"/>
          </a:xfrm>
        </p:grpSpPr>
        <p:sp>
          <p:nvSpPr>
            <p:cNvPr id="18" name="object 18"/>
            <p:cNvSpPr/>
            <p:nvPr/>
          </p:nvSpPr>
          <p:spPr>
            <a:xfrm>
              <a:off x="2577388" y="1841294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0"/>
                  </a:moveTo>
                  <a:lnTo>
                    <a:pt x="0" y="326481"/>
                  </a:lnTo>
                  <a:lnTo>
                    <a:pt x="0" y="994430"/>
                  </a:lnTo>
                  <a:lnTo>
                    <a:pt x="571367" y="1320911"/>
                  </a:lnTo>
                  <a:lnTo>
                    <a:pt x="1142735" y="994430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0B45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2577387" y="1841294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1320911"/>
                  </a:moveTo>
                  <a:lnTo>
                    <a:pt x="0" y="994430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994430"/>
                  </a:lnTo>
                  <a:lnTo>
                    <a:pt x="571367" y="132091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3025820" y="2279641"/>
            <a:ext cx="229870" cy="4451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“Yes”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954057" y="1759963"/>
            <a:ext cx="1153160" cy="1483995"/>
            <a:chOff x="3954057" y="1759963"/>
            <a:chExt cx="1153160" cy="1483995"/>
          </a:xfrm>
        </p:grpSpPr>
        <p:sp>
          <p:nvSpPr>
            <p:cNvPr id="22" name="object 22"/>
            <p:cNvSpPr/>
            <p:nvPr/>
          </p:nvSpPr>
          <p:spPr>
            <a:xfrm>
              <a:off x="3959137" y="1765043"/>
              <a:ext cx="1143000" cy="1473835"/>
            </a:xfrm>
            <a:custGeom>
              <a:avLst/>
              <a:gdLst/>
              <a:ahLst/>
              <a:cxnLst/>
              <a:rect l="l" t="t" r="r" b="b"/>
              <a:pathLst>
                <a:path w="1143000" h="1473835">
                  <a:moveTo>
                    <a:pt x="571367" y="0"/>
                  </a:moveTo>
                  <a:lnTo>
                    <a:pt x="0" y="326481"/>
                  </a:lnTo>
                  <a:lnTo>
                    <a:pt x="0" y="1146931"/>
                  </a:lnTo>
                  <a:lnTo>
                    <a:pt x="571367" y="1473413"/>
                  </a:lnTo>
                  <a:lnTo>
                    <a:pt x="1142735" y="1146931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2D5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3959137" y="1765043"/>
              <a:ext cx="1143000" cy="1473835"/>
            </a:xfrm>
            <a:custGeom>
              <a:avLst/>
              <a:gdLst/>
              <a:ahLst/>
              <a:cxnLst/>
              <a:rect l="l" t="t" r="r" b="b"/>
              <a:pathLst>
                <a:path w="1143000" h="1473835">
                  <a:moveTo>
                    <a:pt x="571367" y="1473413"/>
                  </a:moveTo>
                  <a:lnTo>
                    <a:pt x="0" y="1146931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1146931"/>
                  </a:lnTo>
                  <a:lnTo>
                    <a:pt x="571367" y="147341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4407569" y="2025786"/>
            <a:ext cx="229870" cy="9512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“Go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.”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4657707" y="3047646"/>
            <a:ext cx="1153160" cy="1331595"/>
            <a:chOff x="4657707" y="3047646"/>
            <a:chExt cx="1153160" cy="1331595"/>
          </a:xfrm>
        </p:grpSpPr>
        <p:sp>
          <p:nvSpPr>
            <p:cNvPr id="26" name="object 26"/>
            <p:cNvSpPr/>
            <p:nvPr/>
          </p:nvSpPr>
          <p:spPr>
            <a:xfrm>
              <a:off x="4662787" y="3052726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0"/>
                  </a:moveTo>
                  <a:lnTo>
                    <a:pt x="0" y="326481"/>
                  </a:lnTo>
                  <a:lnTo>
                    <a:pt x="0" y="994430"/>
                  </a:lnTo>
                  <a:lnTo>
                    <a:pt x="571367" y="1320911"/>
                  </a:lnTo>
                  <a:lnTo>
                    <a:pt x="1142735" y="994430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506D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662787" y="3052726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1320911"/>
                  </a:moveTo>
                  <a:lnTo>
                    <a:pt x="0" y="994430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994430"/>
                  </a:lnTo>
                  <a:lnTo>
                    <a:pt x="571367" y="132091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5016579" y="3370289"/>
            <a:ext cx="420370" cy="686435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 marR="5080" indent="1778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“I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follow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.”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954843" y="4226580"/>
            <a:ext cx="1153160" cy="1407795"/>
            <a:chOff x="3954843" y="4226580"/>
            <a:chExt cx="1153160" cy="1407795"/>
          </a:xfrm>
        </p:grpSpPr>
        <p:sp>
          <p:nvSpPr>
            <p:cNvPr id="30" name="object 30"/>
            <p:cNvSpPr/>
            <p:nvPr/>
          </p:nvSpPr>
          <p:spPr>
            <a:xfrm>
              <a:off x="3959923" y="4231660"/>
              <a:ext cx="1143000" cy="1397635"/>
            </a:xfrm>
            <a:custGeom>
              <a:avLst/>
              <a:gdLst/>
              <a:ahLst/>
              <a:cxnLst/>
              <a:rect l="l" t="t" r="r" b="b"/>
              <a:pathLst>
                <a:path w="1143000" h="1397635">
                  <a:moveTo>
                    <a:pt x="571367" y="0"/>
                  </a:moveTo>
                  <a:lnTo>
                    <a:pt x="0" y="326481"/>
                  </a:lnTo>
                  <a:lnTo>
                    <a:pt x="0" y="1070670"/>
                  </a:lnTo>
                  <a:lnTo>
                    <a:pt x="571367" y="1397152"/>
                  </a:lnTo>
                  <a:lnTo>
                    <a:pt x="1142735" y="1070670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728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959923" y="4231660"/>
              <a:ext cx="1143000" cy="1397635"/>
            </a:xfrm>
            <a:custGeom>
              <a:avLst/>
              <a:gdLst/>
              <a:ahLst/>
              <a:cxnLst/>
              <a:rect l="l" t="t" r="r" b="b"/>
              <a:pathLst>
                <a:path w="1143000" h="1397635">
                  <a:moveTo>
                    <a:pt x="571367" y="1397152"/>
                  </a:moveTo>
                  <a:lnTo>
                    <a:pt x="0" y="1070670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1070670"/>
                  </a:lnTo>
                  <a:lnTo>
                    <a:pt x="571367" y="1397152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2" name="object 32"/>
          <p:cNvSpPr txBox="1"/>
          <p:nvPr/>
        </p:nvSpPr>
        <p:spPr>
          <a:xfrm>
            <a:off x="4408355" y="4491163"/>
            <a:ext cx="229870" cy="8788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“Okay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.”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570736" y="4264699"/>
            <a:ext cx="1153160" cy="1331595"/>
            <a:chOff x="2570736" y="4264699"/>
            <a:chExt cx="1153160" cy="1331595"/>
          </a:xfrm>
        </p:grpSpPr>
        <p:sp>
          <p:nvSpPr>
            <p:cNvPr id="34" name="object 34"/>
            <p:cNvSpPr/>
            <p:nvPr/>
          </p:nvSpPr>
          <p:spPr>
            <a:xfrm>
              <a:off x="2575816" y="4269779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0"/>
                  </a:moveTo>
                  <a:lnTo>
                    <a:pt x="0" y="326481"/>
                  </a:lnTo>
                  <a:lnTo>
                    <a:pt x="0" y="994430"/>
                  </a:lnTo>
                  <a:lnTo>
                    <a:pt x="571367" y="1320911"/>
                  </a:lnTo>
                  <a:lnTo>
                    <a:pt x="1142735" y="994430"/>
                  </a:lnTo>
                  <a:lnTo>
                    <a:pt x="1142735" y="326481"/>
                  </a:lnTo>
                  <a:lnTo>
                    <a:pt x="571367" y="0"/>
                  </a:lnTo>
                  <a:close/>
                </a:path>
              </a:pathLst>
            </a:custGeom>
            <a:solidFill>
              <a:srgbClr val="959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2575816" y="4269779"/>
              <a:ext cx="1143000" cy="1321435"/>
            </a:xfrm>
            <a:custGeom>
              <a:avLst/>
              <a:gdLst/>
              <a:ahLst/>
              <a:cxnLst/>
              <a:rect l="l" t="t" r="r" b="b"/>
              <a:pathLst>
                <a:path w="1143000" h="1321435">
                  <a:moveTo>
                    <a:pt x="571367" y="1320911"/>
                  </a:moveTo>
                  <a:lnTo>
                    <a:pt x="0" y="994430"/>
                  </a:lnTo>
                  <a:lnTo>
                    <a:pt x="0" y="326481"/>
                  </a:lnTo>
                  <a:lnTo>
                    <a:pt x="571367" y="0"/>
                  </a:lnTo>
                  <a:lnTo>
                    <a:pt x="1142735" y="326481"/>
                  </a:lnTo>
                  <a:lnTo>
                    <a:pt x="1142735" y="994430"/>
                  </a:lnTo>
                  <a:lnTo>
                    <a:pt x="571367" y="132091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3024247" y="4558707"/>
            <a:ext cx="229870" cy="7442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“Uh-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huh”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38" name="object 38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962209" y="4965256"/>
            <a:ext cx="348615" cy="33991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Examples</a:t>
            </a:r>
            <a:r>
              <a:rPr dirty="0" sz="220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cued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invitations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24104" y="5175087"/>
            <a:ext cx="1384935" cy="3148330"/>
          </a:xfrm>
          <a:prstGeom prst="rect">
            <a:avLst/>
          </a:prstGeom>
          <a:solidFill>
            <a:srgbClr val="003FE7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vert="vert27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1400">
              <a:latin typeface="Times New Roman"/>
              <a:cs typeface="Times New Roman"/>
            </a:endParaRPr>
          </a:p>
          <a:p>
            <a:pPr marL="989965" marR="182880" indent="-798830">
              <a:lnSpc>
                <a:spcPts val="15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“You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mentioned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dirty="0" sz="14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more?”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24104" y="1796409"/>
            <a:ext cx="1384935" cy="3148330"/>
          </a:xfrm>
          <a:prstGeom prst="rect">
            <a:avLst/>
          </a:prstGeom>
          <a:solidFill>
            <a:srgbClr val="2251FF"/>
          </a:solidFill>
          <a:ln w="10160">
            <a:solidFill>
              <a:srgbClr val="FFFFFF"/>
            </a:solidFill>
          </a:ln>
        </p:spPr>
        <p:txBody>
          <a:bodyPr wrap="square" lIns="0" tIns="0" rIns="0" bIns="0" rtlCol="0" vert="vert27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endParaRPr sz="1400">
              <a:latin typeface="Times New Roman"/>
              <a:cs typeface="Times New Roman"/>
            </a:endParaRPr>
          </a:p>
          <a:p>
            <a:pPr marL="1113155" marR="443230" indent="-663575">
              <a:lnSpc>
                <a:spcPts val="15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“You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said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you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elaborate?”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9697" y="5175087"/>
            <a:ext cx="1384935" cy="3148330"/>
          </a:xfrm>
          <a:prstGeom prst="rect">
            <a:avLst/>
          </a:prstGeom>
          <a:solidFill>
            <a:srgbClr val="5B74FF"/>
          </a:solidFill>
          <a:ln w="10160">
            <a:solidFill>
              <a:srgbClr val="FFFFFF"/>
            </a:solidFill>
          </a:ln>
        </p:spPr>
        <p:txBody>
          <a:bodyPr wrap="square" lIns="0" tIns="200025" rIns="0" bIns="0" rtlCol="0" vert="vert27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219075" marR="211454">
              <a:lnSpc>
                <a:spcPct val="888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“You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said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4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‘coerced’</a:t>
            </a:r>
            <a:r>
              <a:rPr dirty="0" sz="14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you.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Can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specifically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they did?”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39697" y="1796409"/>
            <a:ext cx="1384935" cy="3148330"/>
          </a:xfrm>
          <a:prstGeom prst="rect">
            <a:avLst/>
          </a:prstGeom>
          <a:solidFill>
            <a:srgbClr val="959EFF"/>
          </a:solidFill>
          <a:ln w="10160">
            <a:solidFill>
              <a:srgbClr val="FFFFFF"/>
            </a:solidFill>
          </a:ln>
        </p:spPr>
        <p:txBody>
          <a:bodyPr wrap="square" lIns="0" tIns="200025" rIns="0" bIns="0" rtlCol="0" vert="vert270">
            <a:spAutoFit/>
          </a:bodyPr>
          <a:lstStyle/>
          <a:p>
            <a:pPr>
              <a:lnSpc>
                <a:spcPct val="100000"/>
              </a:lnSpc>
              <a:spcBef>
                <a:spcPts val="1575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132715" marR="126364" indent="-635">
              <a:lnSpc>
                <a:spcPct val="888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“If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understood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right,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said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Can</a:t>
            </a:r>
            <a:r>
              <a:rPr dirty="0" sz="140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tell</a:t>
            </a:r>
            <a:r>
              <a:rPr dirty="0" sz="140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what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happened</a:t>
            </a:r>
            <a:r>
              <a:rPr dirty="0" sz="14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between?”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14" name="object 14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778969" y="1371600"/>
            <a:ext cx="1162685" cy="7315200"/>
            <a:chOff x="4778969" y="1371600"/>
            <a:chExt cx="1162685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778969" y="1666077"/>
              <a:ext cx="561975" cy="6670675"/>
            </a:xfrm>
            <a:custGeom>
              <a:avLst/>
              <a:gdLst/>
              <a:ahLst/>
              <a:cxnLst/>
              <a:rect l="l" t="t" r="r" b="b"/>
              <a:pathLst>
                <a:path w="561975" h="6670675">
                  <a:moveTo>
                    <a:pt x="505388" y="0"/>
                  </a:moveTo>
                  <a:lnTo>
                    <a:pt x="56154" y="0"/>
                  </a:lnTo>
                  <a:lnTo>
                    <a:pt x="34298" y="4412"/>
                  </a:lnTo>
                  <a:lnTo>
                    <a:pt x="16449" y="16445"/>
                  </a:lnTo>
                  <a:lnTo>
                    <a:pt x="4413" y="34294"/>
                  </a:lnTo>
                  <a:lnTo>
                    <a:pt x="0" y="56154"/>
                  </a:lnTo>
                  <a:lnTo>
                    <a:pt x="0" y="6614048"/>
                  </a:lnTo>
                  <a:lnTo>
                    <a:pt x="4413" y="6635903"/>
                  </a:lnTo>
                  <a:lnTo>
                    <a:pt x="16449" y="6653753"/>
                  </a:lnTo>
                  <a:lnTo>
                    <a:pt x="34298" y="6665788"/>
                  </a:lnTo>
                  <a:lnTo>
                    <a:pt x="56154" y="6670202"/>
                  </a:lnTo>
                  <a:lnTo>
                    <a:pt x="505388" y="6670202"/>
                  </a:lnTo>
                  <a:lnTo>
                    <a:pt x="527244" y="6665788"/>
                  </a:lnTo>
                  <a:lnTo>
                    <a:pt x="545094" y="6653753"/>
                  </a:lnTo>
                  <a:lnTo>
                    <a:pt x="557129" y="6635903"/>
                  </a:lnTo>
                  <a:lnTo>
                    <a:pt x="561543" y="6614048"/>
                  </a:lnTo>
                  <a:lnTo>
                    <a:pt x="561543" y="56154"/>
                  </a:lnTo>
                  <a:lnTo>
                    <a:pt x="557129" y="34294"/>
                  </a:lnTo>
                  <a:lnTo>
                    <a:pt x="545094" y="16445"/>
                  </a:lnTo>
                  <a:lnTo>
                    <a:pt x="527244" y="4412"/>
                  </a:lnTo>
                  <a:lnTo>
                    <a:pt x="505388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960156" y="7869791"/>
              <a:ext cx="206023" cy="11703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928941" y="8010228"/>
              <a:ext cx="265430" cy="173990"/>
            </a:xfrm>
            <a:custGeom>
              <a:avLst/>
              <a:gdLst/>
              <a:ahLst/>
              <a:cxnLst/>
              <a:rect l="l" t="t" r="r" b="b"/>
              <a:pathLst>
                <a:path w="265429" h="173990">
                  <a:moveTo>
                    <a:pt x="265332" y="0"/>
                  </a:moveTo>
                  <a:lnTo>
                    <a:pt x="0" y="0"/>
                  </a:lnTo>
                  <a:lnTo>
                    <a:pt x="80379" y="97885"/>
                  </a:lnTo>
                  <a:lnTo>
                    <a:pt x="80379" y="173540"/>
                  </a:lnTo>
                  <a:lnTo>
                    <a:pt x="184951" y="173540"/>
                  </a:lnTo>
                  <a:lnTo>
                    <a:pt x="184951" y="97885"/>
                  </a:lnTo>
                  <a:lnTo>
                    <a:pt x="265332" y="0"/>
                  </a:lnTo>
                  <a:close/>
                </a:path>
              </a:pathLst>
            </a:custGeom>
            <a:solidFill>
              <a:srgbClr val="959AC3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145089" y="4399149"/>
            <a:ext cx="348615" cy="39350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Examples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recognition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prompts</a:t>
            </a:r>
            <a:endParaRPr sz="2200">
              <a:latin typeface="Georgia"/>
              <a:cs typeface="Georg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673187" y="1666077"/>
            <a:ext cx="561975" cy="6670675"/>
            <a:chOff x="2673187" y="1666077"/>
            <a:chExt cx="561975" cy="6670675"/>
          </a:xfrm>
        </p:grpSpPr>
        <p:sp>
          <p:nvSpPr>
            <p:cNvPr id="13" name="object 13"/>
            <p:cNvSpPr/>
            <p:nvPr/>
          </p:nvSpPr>
          <p:spPr>
            <a:xfrm>
              <a:off x="2673187" y="1666077"/>
              <a:ext cx="561975" cy="6670675"/>
            </a:xfrm>
            <a:custGeom>
              <a:avLst/>
              <a:gdLst/>
              <a:ahLst/>
              <a:cxnLst/>
              <a:rect l="l" t="t" r="r" b="b"/>
              <a:pathLst>
                <a:path w="561975" h="6670675">
                  <a:moveTo>
                    <a:pt x="505388" y="0"/>
                  </a:moveTo>
                  <a:lnTo>
                    <a:pt x="56154" y="0"/>
                  </a:lnTo>
                  <a:lnTo>
                    <a:pt x="34298" y="4412"/>
                  </a:lnTo>
                  <a:lnTo>
                    <a:pt x="16449" y="16445"/>
                  </a:lnTo>
                  <a:lnTo>
                    <a:pt x="4413" y="34294"/>
                  </a:lnTo>
                  <a:lnTo>
                    <a:pt x="0" y="56154"/>
                  </a:lnTo>
                  <a:lnTo>
                    <a:pt x="0" y="6614048"/>
                  </a:lnTo>
                  <a:lnTo>
                    <a:pt x="4413" y="6635903"/>
                  </a:lnTo>
                  <a:lnTo>
                    <a:pt x="16449" y="6653753"/>
                  </a:lnTo>
                  <a:lnTo>
                    <a:pt x="34298" y="6665788"/>
                  </a:lnTo>
                  <a:lnTo>
                    <a:pt x="56154" y="6670202"/>
                  </a:lnTo>
                  <a:lnTo>
                    <a:pt x="505388" y="6670202"/>
                  </a:lnTo>
                  <a:lnTo>
                    <a:pt x="527244" y="6665788"/>
                  </a:lnTo>
                  <a:lnTo>
                    <a:pt x="545094" y="6653753"/>
                  </a:lnTo>
                  <a:lnTo>
                    <a:pt x="557129" y="6635903"/>
                  </a:lnTo>
                  <a:lnTo>
                    <a:pt x="561543" y="6614048"/>
                  </a:lnTo>
                  <a:lnTo>
                    <a:pt x="561543" y="56154"/>
                  </a:lnTo>
                  <a:lnTo>
                    <a:pt x="557129" y="34294"/>
                  </a:lnTo>
                  <a:lnTo>
                    <a:pt x="545094" y="16445"/>
                  </a:lnTo>
                  <a:lnTo>
                    <a:pt x="527244" y="4412"/>
                  </a:lnTo>
                  <a:lnTo>
                    <a:pt x="505388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834907" y="7877652"/>
              <a:ext cx="241935" cy="265430"/>
            </a:xfrm>
            <a:custGeom>
              <a:avLst/>
              <a:gdLst/>
              <a:ahLst/>
              <a:cxnLst/>
              <a:rect l="l" t="t" r="r" b="b"/>
              <a:pathLst>
                <a:path w="241935" h="265429">
                  <a:moveTo>
                    <a:pt x="175248" y="0"/>
                  </a:moveTo>
                  <a:lnTo>
                    <a:pt x="5950" y="0"/>
                  </a:lnTo>
                  <a:lnTo>
                    <a:pt x="0" y="5877"/>
                  </a:lnTo>
                  <a:lnTo>
                    <a:pt x="0" y="259276"/>
                  </a:lnTo>
                  <a:lnTo>
                    <a:pt x="6009" y="265212"/>
                  </a:lnTo>
                  <a:lnTo>
                    <a:pt x="181589" y="265212"/>
                  </a:lnTo>
                  <a:lnTo>
                    <a:pt x="187300" y="259448"/>
                  </a:lnTo>
                  <a:lnTo>
                    <a:pt x="187293" y="237870"/>
                  </a:lnTo>
                  <a:lnTo>
                    <a:pt x="101408" y="237870"/>
                  </a:lnTo>
                  <a:lnTo>
                    <a:pt x="101408" y="191074"/>
                  </a:lnTo>
                  <a:lnTo>
                    <a:pt x="132623" y="191074"/>
                  </a:lnTo>
                  <a:lnTo>
                    <a:pt x="132623" y="171574"/>
                  </a:lnTo>
                  <a:lnTo>
                    <a:pt x="101408" y="171574"/>
                  </a:lnTo>
                  <a:lnTo>
                    <a:pt x="101408" y="93579"/>
                  </a:lnTo>
                  <a:lnTo>
                    <a:pt x="200492" y="93579"/>
                  </a:lnTo>
                  <a:lnTo>
                    <a:pt x="204631" y="89679"/>
                  </a:lnTo>
                  <a:lnTo>
                    <a:pt x="132623" y="89679"/>
                  </a:lnTo>
                  <a:lnTo>
                    <a:pt x="132623" y="77980"/>
                  </a:lnTo>
                  <a:lnTo>
                    <a:pt x="101408" y="77980"/>
                  </a:lnTo>
                  <a:lnTo>
                    <a:pt x="101408" y="27283"/>
                  </a:lnTo>
                  <a:lnTo>
                    <a:pt x="187250" y="27283"/>
                  </a:lnTo>
                  <a:lnTo>
                    <a:pt x="187250" y="13243"/>
                  </a:lnTo>
                  <a:lnTo>
                    <a:pt x="187594" y="6275"/>
                  </a:lnTo>
                  <a:lnTo>
                    <a:pt x="182220" y="344"/>
                  </a:lnTo>
                  <a:lnTo>
                    <a:pt x="175248" y="0"/>
                  </a:lnTo>
                  <a:close/>
                </a:path>
                <a:path w="241935" h="265429">
                  <a:moveTo>
                    <a:pt x="132623" y="191074"/>
                  </a:moveTo>
                  <a:lnTo>
                    <a:pt x="117015" y="191074"/>
                  </a:lnTo>
                  <a:lnTo>
                    <a:pt x="117015" y="237870"/>
                  </a:lnTo>
                  <a:lnTo>
                    <a:pt x="132623" y="237870"/>
                  </a:lnTo>
                  <a:lnTo>
                    <a:pt x="132623" y="191074"/>
                  </a:lnTo>
                  <a:close/>
                </a:path>
                <a:path w="241935" h="265429">
                  <a:moveTo>
                    <a:pt x="187269" y="163775"/>
                  </a:moveTo>
                  <a:lnTo>
                    <a:pt x="148230" y="163775"/>
                  </a:lnTo>
                  <a:lnTo>
                    <a:pt x="148230" y="237870"/>
                  </a:lnTo>
                  <a:lnTo>
                    <a:pt x="187293" y="237870"/>
                  </a:lnTo>
                  <a:lnTo>
                    <a:pt x="187269" y="163775"/>
                  </a:lnTo>
                  <a:close/>
                </a:path>
                <a:path w="241935" h="265429">
                  <a:moveTo>
                    <a:pt x="200492" y="93579"/>
                  </a:moveTo>
                  <a:lnTo>
                    <a:pt x="117015" y="93579"/>
                  </a:lnTo>
                  <a:lnTo>
                    <a:pt x="117015" y="171574"/>
                  </a:lnTo>
                  <a:lnTo>
                    <a:pt x="132623" y="171574"/>
                  </a:lnTo>
                  <a:lnTo>
                    <a:pt x="132623" y="163775"/>
                  </a:lnTo>
                  <a:lnTo>
                    <a:pt x="187269" y="163775"/>
                  </a:lnTo>
                  <a:lnTo>
                    <a:pt x="187264" y="148175"/>
                  </a:lnTo>
                  <a:lnTo>
                    <a:pt x="132623" y="148175"/>
                  </a:lnTo>
                  <a:lnTo>
                    <a:pt x="132623" y="105279"/>
                  </a:lnTo>
                  <a:lnTo>
                    <a:pt x="188077" y="105279"/>
                  </a:lnTo>
                  <a:lnTo>
                    <a:pt x="200492" y="93579"/>
                  </a:lnTo>
                  <a:close/>
                </a:path>
                <a:path w="241935" h="265429">
                  <a:moveTo>
                    <a:pt x="188077" y="105279"/>
                  </a:moveTo>
                  <a:lnTo>
                    <a:pt x="148230" y="105279"/>
                  </a:lnTo>
                  <a:lnTo>
                    <a:pt x="148230" y="148175"/>
                  </a:lnTo>
                  <a:lnTo>
                    <a:pt x="187264" y="148175"/>
                  </a:lnTo>
                  <a:lnTo>
                    <a:pt x="187250" y="106058"/>
                  </a:lnTo>
                  <a:lnTo>
                    <a:pt x="188077" y="105279"/>
                  </a:lnTo>
                  <a:close/>
                </a:path>
                <a:path w="241935" h="265429">
                  <a:moveTo>
                    <a:pt x="187250" y="46781"/>
                  </a:moveTo>
                  <a:lnTo>
                    <a:pt x="148230" y="46781"/>
                  </a:lnTo>
                  <a:lnTo>
                    <a:pt x="148230" y="89679"/>
                  </a:lnTo>
                  <a:lnTo>
                    <a:pt x="204631" y="89679"/>
                  </a:lnTo>
                  <a:lnTo>
                    <a:pt x="241877" y="54582"/>
                  </a:lnTo>
                  <a:lnTo>
                    <a:pt x="187250" y="54582"/>
                  </a:lnTo>
                  <a:lnTo>
                    <a:pt x="187250" y="46781"/>
                  </a:lnTo>
                  <a:close/>
                </a:path>
                <a:path w="241935" h="265429">
                  <a:moveTo>
                    <a:pt x="187250" y="27283"/>
                  </a:moveTo>
                  <a:lnTo>
                    <a:pt x="117015" y="27283"/>
                  </a:lnTo>
                  <a:lnTo>
                    <a:pt x="117015" y="77980"/>
                  </a:lnTo>
                  <a:lnTo>
                    <a:pt x="132623" y="77980"/>
                  </a:lnTo>
                  <a:lnTo>
                    <a:pt x="132623" y="46781"/>
                  </a:lnTo>
                  <a:lnTo>
                    <a:pt x="187250" y="46781"/>
                  </a:lnTo>
                  <a:lnTo>
                    <a:pt x="187250" y="27283"/>
                  </a:lnTo>
                  <a:close/>
                </a:path>
              </a:pathLst>
            </a:custGeom>
            <a:solidFill>
              <a:srgbClr val="002D9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2842452" y="5137678"/>
            <a:ext cx="229870" cy="2503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“What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did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she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say?”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(directive)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375113" y="1666077"/>
            <a:ext cx="561975" cy="6670675"/>
            <a:chOff x="3375113" y="1666077"/>
            <a:chExt cx="561975" cy="6670675"/>
          </a:xfrm>
        </p:grpSpPr>
        <p:sp>
          <p:nvSpPr>
            <p:cNvPr id="17" name="object 17"/>
            <p:cNvSpPr/>
            <p:nvPr/>
          </p:nvSpPr>
          <p:spPr>
            <a:xfrm>
              <a:off x="3375113" y="1666077"/>
              <a:ext cx="561975" cy="6670675"/>
            </a:xfrm>
            <a:custGeom>
              <a:avLst/>
              <a:gdLst/>
              <a:ahLst/>
              <a:cxnLst/>
              <a:rect l="l" t="t" r="r" b="b"/>
              <a:pathLst>
                <a:path w="561975" h="6670675">
                  <a:moveTo>
                    <a:pt x="505388" y="0"/>
                  </a:moveTo>
                  <a:lnTo>
                    <a:pt x="56154" y="0"/>
                  </a:lnTo>
                  <a:lnTo>
                    <a:pt x="34298" y="4412"/>
                  </a:lnTo>
                  <a:lnTo>
                    <a:pt x="16449" y="16445"/>
                  </a:lnTo>
                  <a:lnTo>
                    <a:pt x="4413" y="34294"/>
                  </a:lnTo>
                  <a:lnTo>
                    <a:pt x="0" y="56154"/>
                  </a:lnTo>
                  <a:lnTo>
                    <a:pt x="0" y="6614048"/>
                  </a:lnTo>
                  <a:lnTo>
                    <a:pt x="4413" y="6635903"/>
                  </a:lnTo>
                  <a:lnTo>
                    <a:pt x="16449" y="6653753"/>
                  </a:lnTo>
                  <a:lnTo>
                    <a:pt x="34298" y="6665788"/>
                  </a:lnTo>
                  <a:lnTo>
                    <a:pt x="56154" y="6670202"/>
                  </a:lnTo>
                  <a:lnTo>
                    <a:pt x="505388" y="6670202"/>
                  </a:lnTo>
                  <a:lnTo>
                    <a:pt x="527244" y="6665788"/>
                  </a:lnTo>
                  <a:lnTo>
                    <a:pt x="545094" y="6653753"/>
                  </a:lnTo>
                  <a:lnTo>
                    <a:pt x="557129" y="6635903"/>
                  </a:lnTo>
                  <a:lnTo>
                    <a:pt x="561543" y="6614048"/>
                  </a:lnTo>
                  <a:lnTo>
                    <a:pt x="561543" y="56154"/>
                  </a:lnTo>
                  <a:lnTo>
                    <a:pt x="557129" y="34294"/>
                  </a:lnTo>
                  <a:lnTo>
                    <a:pt x="545094" y="16445"/>
                  </a:lnTo>
                  <a:lnTo>
                    <a:pt x="527244" y="4412"/>
                  </a:lnTo>
                  <a:lnTo>
                    <a:pt x="505388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525075" y="7877644"/>
              <a:ext cx="265430" cy="266065"/>
            </a:xfrm>
            <a:custGeom>
              <a:avLst/>
              <a:gdLst/>
              <a:ahLst/>
              <a:cxnLst/>
              <a:rect l="l" t="t" r="r" b="b"/>
              <a:pathLst>
                <a:path w="265429" h="266065">
                  <a:moveTo>
                    <a:pt x="46824" y="200050"/>
                  </a:moveTo>
                  <a:lnTo>
                    <a:pt x="41757" y="194983"/>
                  </a:lnTo>
                  <a:lnTo>
                    <a:pt x="5080" y="194983"/>
                  </a:lnTo>
                  <a:lnTo>
                    <a:pt x="0" y="200050"/>
                  </a:lnTo>
                  <a:lnTo>
                    <a:pt x="0" y="213321"/>
                  </a:lnTo>
                  <a:lnTo>
                    <a:pt x="5080" y="218389"/>
                  </a:lnTo>
                  <a:lnTo>
                    <a:pt x="41757" y="218389"/>
                  </a:lnTo>
                  <a:lnTo>
                    <a:pt x="46824" y="213321"/>
                  </a:lnTo>
                  <a:lnTo>
                    <a:pt x="46824" y="206679"/>
                  </a:lnTo>
                  <a:lnTo>
                    <a:pt x="46824" y="200050"/>
                  </a:lnTo>
                  <a:close/>
                </a:path>
                <a:path w="265429" h="266065">
                  <a:moveTo>
                    <a:pt x="46824" y="51866"/>
                  </a:moveTo>
                  <a:lnTo>
                    <a:pt x="41757" y="46799"/>
                  </a:lnTo>
                  <a:lnTo>
                    <a:pt x="5080" y="46799"/>
                  </a:lnTo>
                  <a:lnTo>
                    <a:pt x="0" y="51866"/>
                  </a:lnTo>
                  <a:lnTo>
                    <a:pt x="0" y="65125"/>
                  </a:lnTo>
                  <a:lnTo>
                    <a:pt x="5080" y="70192"/>
                  </a:lnTo>
                  <a:lnTo>
                    <a:pt x="41757" y="70192"/>
                  </a:lnTo>
                  <a:lnTo>
                    <a:pt x="46824" y="65125"/>
                  </a:lnTo>
                  <a:lnTo>
                    <a:pt x="46824" y="58496"/>
                  </a:lnTo>
                  <a:lnTo>
                    <a:pt x="46824" y="51866"/>
                  </a:lnTo>
                  <a:close/>
                </a:path>
                <a:path w="265429" h="266065">
                  <a:moveTo>
                    <a:pt x="78041" y="0"/>
                  </a:moveTo>
                  <a:lnTo>
                    <a:pt x="23418" y="0"/>
                  </a:lnTo>
                  <a:lnTo>
                    <a:pt x="23418" y="31191"/>
                  </a:lnTo>
                  <a:lnTo>
                    <a:pt x="35128" y="31191"/>
                  </a:lnTo>
                  <a:lnTo>
                    <a:pt x="45808" y="33324"/>
                  </a:lnTo>
                  <a:lnTo>
                    <a:pt x="54483" y="39141"/>
                  </a:lnTo>
                  <a:lnTo>
                    <a:pt x="60312" y="47815"/>
                  </a:lnTo>
                  <a:lnTo>
                    <a:pt x="62433" y="58496"/>
                  </a:lnTo>
                  <a:lnTo>
                    <a:pt x="60312" y="69176"/>
                  </a:lnTo>
                  <a:lnTo>
                    <a:pt x="54483" y="77851"/>
                  </a:lnTo>
                  <a:lnTo>
                    <a:pt x="45808" y="83667"/>
                  </a:lnTo>
                  <a:lnTo>
                    <a:pt x="35128" y="85788"/>
                  </a:lnTo>
                  <a:lnTo>
                    <a:pt x="23418" y="85788"/>
                  </a:lnTo>
                  <a:lnTo>
                    <a:pt x="23418" y="179387"/>
                  </a:lnTo>
                  <a:lnTo>
                    <a:pt x="35128" y="179387"/>
                  </a:lnTo>
                  <a:lnTo>
                    <a:pt x="45808" y="181521"/>
                  </a:lnTo>
                  <a:lnTo>
                    <a:pt x="54483" y="187337"/>
                  </a:lnTo>
                  <a:lnTo>
                    <a:pt x="60312" y="195999"/>
                  </a:lnTo>
                  <a:lnTo>
                    <a:pt x="62433" y="206679"/>
                  </a:lnTo>
                  <a:lnTo>
                    <a:pt x="60312" y="217373"/>
                  </a:lnTo>
                  <a:lnTo>
                    <a:pt x="54483" y="226034"/>
                  </a:lnTo>
                  <a:lnTo>
                    <a:pt x="45808" y="231863"/>
                  </a:lnTo>
                  <a:lnTo>
                    <a:pt x="35128" y="233984"/>
                  </a:lnTo>
                  <a:lnTo>
                    <a:pt x="23418" y="233984"/>
                  </a:lnTo>
                  <a:lnTo>
                    <a:pt x="23418" y="265188"/>
                  </a:lnTo>
                  <a:lnTo>
                    <a:pt x="78041" y="265188"/>
                  </a:lnTo>
                  <a:lnTo>
                    <a:pt x="78041" y="0"/>
                  </a:lnTo>
                  <a:close/>
                </a:path>
                <a:path w="265429" h="266065">
                  <a:moveTo>
                    <a:pt x="265341" y="165"/>
                  </a:moveTo>
                  <a:lnTo>
                    <a:pt x="93649" y="165"/>
                  </a:lnTo>
                  <a:lnTo>
                    <a:pt x="93649" y="23025"/>
                  </a:lnTo>
                  <a:lnTo>
                    <a:pt x="93649" y="241465"/>
                  </a:lnTo>
                  <a:lnTo>
                    <a:pt x="93649" y="265595"/>
                  </a:lnTo>
                  <a:lnTo>
                    <a:pt x="265341" y="265595"/>
                  </a:lnTo>
                  <a:lnTo>
                    <a:pt x="265341" y="241782"/>
                  </a:lnTo>
                  <a:lnTo>
                    <a:pt x="265341" y="241465"/>
                  </a:lnTo>
                  <a:lnTo>
                    <a:pt x="265341" y="23393"/>
                  </a:lnTo>
                  <a:lnTo>
                    <a:pt x="241922" y="23393"/>
                  </a:lnTo>
                  <a:lnTo>
                    <a:pt x="241922" y="241465"/>
                  </a:lnTo>
                  <a:lnTo>
                    <a:pt x="117068" y="241465"/>
                  </a:lnTo>
                  <a:lnTo>
                    <a:pt x="117068" y="23025"/>
                  </a:lnTo>
                  <a:lnTo>
                    <a:pt x="265341" y="23025"/>
                  </a:lnTo>
                  <a:lnTo>
                    <a:pt x="265341" y="165"/>
                  </a:lnTo>
                  <a:close/>
                </a:path>
              </a:pathLst>
            </a:custGeom>
            <a:solidFill>
              <a:srgbClr val="1941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3544380" y="4457757"/>
            <a:ext cx="229870" cy="31832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“What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day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did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happen?”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(directive)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077043" y="1666077"/>
            <a:ext cx="561975" cy="6670675"/>
            <a:chOff x="4077043" y="1666077"/>
            <a:chExt cx="561975" cy="6670675"/>
          </a:xfrm>
        </p:grpSpPr>
        <p:sp>
          <p:nvSpPr>
            <p:cNvPr id="21" name="object 21"/>
            <p:cNvSpPr/>
            <p:nvPr/>
          </p:nvSpPr>
          <p:spPr>
            <a:xfrm>
              <a:off x="4077043" y="1666077"/>
              <a:ext cx="561975" cy="6670675"/>
            </a:xfrm>
            <a:custGeom>
              <a:avLst/>
              <a:gdLst/>
              <a:ahLst/>
              <a:cxnLst/>
              <a:rect l="l" t="t" r="r" b="b"/>
              <a:pathLst>
                <a:path w="561975" h="6670675">
                  <a:moveTo>
                    <a:pt x="505388" y="0"/>
                  </a:moveTo>
                  <a:lnTo>
                    <a:pt x="56154" y="0"/>
                  </a:lnTo>
                  <a:lnTo>
                    <a:pt x="34298" y="4412"/>
                  </a:lnTo>
                  <a:lnTo>
                    <a:pt x="16449" y="16445"/>
                  </a:lnTo>
                  <a:lnTo>
                    <a:pt x="4413" y="34294"/>
                  </a:lnTo>
                  <a:lnTo>
                    <a:pt x="0" y="56154"/>
                  </a:lnTo>
                  <a:lnTo>
                    <a:pt x="0" y="6614048"/>
                  </a:lnTo>
                  <a:lnTo>
                    <a:pt x="4413" y="6635903"/>
                  </a:lnTo>
                  <a:lnTo>
                    <a:pt x="16449" y="6653753"/>
                  </a:lnTo>
                  <a:lnTo>
                    <a:pt x="34298" y="6665788"/>
                  </a:lnTo>
                  <a:lnTo>
                    <a:pt x="56154" y="6670202"/>
                  </a:lnTo>
                  <a:lnTo>
                    <a:pt x="505388" y="6670202"/>
                  </a:lnTo>
                  <a:lnTo>
                    <a:pt x="527244" y="6665788"/>
                  </a:lnTo>
                  <a:lnTo>
                    <a:pt x="545094" y="6653753"/>
                  </a:lnTo>
                  <a:lnTo>
                    <a:pt x="557129" y="6635903"/>
                  </a:lnTo>
                  <a:lnTo>
                    <a:pt x="561543" y="6614048"/>
                  </a:lnTo>
                  <a:lnTo>
                    <a:pt x="561543" y="56154"/>
                  </a:lnTo>
                  <a:lnTo>
                    <a:pt x="557129" y="34294"/>
                  </a:lnTo>
                  <a:lnTo>
                    <a:pt x="545094" y="16445"/>
                  </a:lnTo>
                  <a:lnTo>
                    <a:pt x="527244" y="4412"/>
                  </a:lnTo>
                  <a:lnTo>
                    <a:pt x="505388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215307" y="7854238"/>
              <a:ext cx="273685" cy="312420"/>
            </a:xfrm>
            <a:custGeom>
              <a:avLst/>
              <a:gdLst/>
              <a:ahLst/>
              <a:cxnLst/>
              <a:rect l="l" t="t" r="r" b="b"/>
              <a:pathLst>
                <a:path w="273685" h="312420">
                  <a:moveTo>
                    <a:pt x="266147" y="0"/>
                  </a:moveTo>
                  <a:lnTo>
                    <a:pt x="61615" y="0"/>
                  </a:lnTo>
                  <a:lnTo>
                    <a:pt x="54627" y="6985"/>
                  </a:lnTo>
                  <a:lnTo>
                    <a:pt x="54627" y="93593"/>
                  </a:lnTo>
                  <a:lnTo>
                    <a:pt x="27313" y="93593"/>
                  </a:lnTo>
                  <a:lnTo>
                    <a:pt x="16682" y="95739"/>
                  </a:lnTo>
                  <a:lnTo>
                    <a:pt x="8000" y="101589"/>
                  </a:lnTo>
                  <a:lnTo>
                    <a:pt x="2146" y="110266"/>
                  </a:lnTo>
                  <a:lnTo>
                    <a:pt x="0" y="120892"/>
                  </a:lnTo>
                  <a:lnTo>
                    <a:pt x="97" y="191571"/>
                  </a:lnTo>
                  <a:lnTo>
                    <a:pt x="2146" y="201714"/>
                  </a:lnTo>
                  <a:lnTo>
                    <a:pt x="8000" y="210391"/>
                  </a:lnTo>
                  <a:lnTo>
                    <a:pt x="16682" y="216241"/>
                  </a:lnTo>
                  <a:lnTo>
                    <a:pt x="27313" y="218386"/>
                  </a:lnTo>
                  <a:lnTo>
                    <a:pt x="54627" y="218386"/>
                  </a:lnTo>
                  <a:lnTo>
                    <a:pt x="54627" y="304996"/>
                  </a:lnTo>
                  <a:lnTo>
                    <a:pt x="61615" y="311981"/>
                  </a:lnTo>
                  <a:lnTo>
                    <a:pt x="266147" y="311981"/>
                  </a:lnTo>
                  <a:lnTo>
                    <a:pt x="273136" y="304996"/>
                  </a:lnTo>
                  <a:lnTo>
                    <a:pt x="273136" y="214487"/>
                  </a:lnTo>
                  <a:lnTo>
                    <a:pt x="148273" y="214487"/>
                  </a:lnTo>
                  <a:lnTo>
                    <a:pt x="120959" y="198888"/>
                  </a:lnTo>
                  <a:lnTo>
                    <a:pt x="123113" y="195121"/>
                  </a:lnTo>
                  <a:lnTo>
                    <a:pt x="25292" y="195121"/>
                  </a:lnTo>
                  <a:lnTo>
                    <a:pt x="23544" y="193592"/>
                  </a:lnTo>
                  <a:lnTo>
                    <a:pt x="23411" y="191571"/>
                  </a:lnTo>
                  <a:lnTo>
                    <a:pt x="23411" y="120892"/>
                  </a:lnTo>
                  <a:lnTo>
                    <a:pt x="23279" y="118873"/>
                  </a:lnTo>
                  <a:lnTo>
                    <a:pt x="24808" y="117125"/>
                  </a:lnTo>
                  <a:lnTo>
                    <a:pt x="26830" y="116993"/>
                  </a:lnTo>
                  <a:lnTo>
                    <a:pt x="123462" y="116993"/>
                  </a:lnTo>
                  <a:lnTo>
                    <a:pt x="121232" y="113093"/>
                  </a:lnTo>
                  <a:lnTo>
                    <a:pt x="148273" y="97494"/>
                  </a:lnTo>
                  <a:lnTo>
                    <a:pt x="273136" y="97494"/>
                  </a:lnTo>
                  <a:lnTo>
                    <a:pt x="273136" y="6985"/>
                  </a:lnTo>
                  <a:lnTo>
                    <a:pt x="266147" y="0"/>
                  </a:lnTo>
                  <a:close/>
                </a:path>
                <a:path w="273685" h="312420">
                  <a:moveTo>
                    <a:pt x="163882" y="187189"/>
                  </a:moveTo>
                  <a:lnTo>
                    <a:pt x="148273" y="214487"/>
                  </a:lnTo>
                  <a:lnTo>
                    <a:pt x="179489" y="214487"/>
                  </a:lnTo>
                  <a:lnTo>
                    <a:pt x="163882" y="187189"/>
                  </a:lnTo>
                  <a:close/>
                </a:path>
                <a:path w="273685" h="312420">
                  <a:moveTo>
                    <a:pt x="273136" y="97494"/>
                  </a:moveTo>
                  <a:lnTo>
                    <a:pt x="179489" y="97494"/>
                  </a:lnTo>
                  <a:lnTo>
                    <a:pt x="206802" y="113093"/>
                  </a:lnTo>
                  <a:lnTo>
                    <a:pt x="191195" y="140392"/>
                  </a:lnTo>
                  <a:lnTo>
                    <a:pt x="222411" y="140392"/>
                  </a:lnTo>
                  <a:lnTo>
                    <a:pt x="222411" y="171589"/>
                  </a:lnTo>
                  <a:lnTo>
                    <a:pt x="190921" y="171589"/>
                  </a:lnTo>
                  <a:lnTo>
                    <a:pt x="206529" y="198888"/>
                  </a:lnTo>
                  <a:lnTo>
                    <a:pt x="179489" y="214487"/>
                  </a:lnTo>
                  <a:lnTo>
                    <a:pt x="273136" y="214487"/>
                  </a:lnTo>
                  <a:lnTo>
                    <a:pt x="273136" y="97494"/>
                  </a:lnTo>
                  <a:close/>
                </a:path>
                <a:path w="273685" h="312420">
                  <a:moveTo>
                    <a:pt x="123462" y="116993"/>
                  </a:moveTo>
                  <a:lnTo>
                    <a:pt x="54627" y="116993"/>
                  </a:lnTo>
                  <a:lnTo>
                    <a:pt x="54627" y="194988"/>
                  </a:lnTo>
                  <a:lnTo>
                    <a:pt x="27313" y="194988"/>
                  </a:lnTo>
                  <a:lnTo>
                    <a:pt x="25292" y="195121"/>
                  </a:lnTo>
                  <a:lnTo>
                    <a:pt x="123113" y="195121"/>
                  </a:lnTo>
                  <a:lnTo>
                    <a:pt x="136568" y="171589"/>
                  </a:lnTo>
                  <a:lnTo>
                    <a:pt x="105352" y="171589"/>
                  </a:lnTo>
                  <a:lnTo>
                    <a:pt x="105352" y="140392"/>
                  </a:lnTo>
                  <a:lnTo>
                    <a:pt x="136841" y="140392"/>
                  </a:lnTo>
                  <a:lnTo>
                    <a:pt x="123538" y="117125"/>
                  </a:lnTo>
                  <a:lnTo>
                    <a:pt x="123462" y="116993"/>
                  </a:lnTo>
                  <a:close/>
                </a:path>
                <a:path w="273685" h="312420">
                  <a:moveTo>
                    <a:pt x="179489" y="97494"/>
                  </a:moveTo>
                  <a:lnTo>
                    <a:pt x="148273" y="97494"/>
                  </a:lnTo>
                  <a:lnTo>
                    <a:pt x="163882" y="124792"/>
                  </a:lnTo>
                  <a:lnTo>
                    <a:pt x="179489" y="97494"/>
                  </a:lnTo>
                  <a:close/>
                </a:path>
              </a:pathLst>
            </a:custGeom>
            <a:solidFill>
              <a:srgbClr val="4E64C7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4246307" y="5159602"/>
            <a:ext cx="229870" cy="24815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“Did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hurt?”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(option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choosing)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948234" y="4139556"/>
            <a:ext cx="229870" cy="35020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“Was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slurring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words?”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(option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choosing)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26" name="object 26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007929" y="3129335"/>
            <a:ext cx="348615" cy="52654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mean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“trauma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informed”?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6556" y="8237057"/>
            <a:ext cx="960119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06556" y="2149780"/>
            <a:ext cx="2898775" cy="5909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define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term</a:t>
            </a:r>
            <a:endParaRPr sz="1600">
              <a:latin typeface="Arial"/>
              <a:cs typeface="Arial"/>
            </a:endParaRPr>
          </a:p>
          <a:p>
            <a:pPr marL="12700" marR="1057910">
              <a:lnSpc>
                <a:spcPct val="145000"/>
              </a:lnSpc>
            </a:pPr>
            <a:r>
              <a:rPr dirty="0" sz="1600">
                <a:latin typeface="Arial"/>
                <a:cs typeface="Arial"/>
              </a:rPr>
              <a:t>There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standard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commonly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accepted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definition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practice,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means:</a:t>
            </a:r>
            <a:endParaRPr sz="1600">
              <a:latin typeface="Arial"/>
              <a:cs typeface="Arial"/>
            </a:endParaRPr>
          </a:p>
          <a:p>
            <a:pPr marL="149860" marR="53975" indent="-137795">
              <a:lnSpc>
                <a:spcPct val="12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149860" algn="l"/>
              </a:tabLst>
            </a:pPr>
            <a:r>
              <a:rPr dirty="0" sz="1600">
                <a:latin typeface="Arial"/>
                <a:cs typeface="Arial"/>
              </a:rPr>
              <a:t>Prompt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provision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supportive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measures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such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counseling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address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immediate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ongoing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trauma</a:t>
            </a:r>
            <a:endParaRPr sz="1600">
              <a:latin typeface="Arial"/>
              <a:cs typeface="Arial"/>
            </a:endParaRPr>
          </a:p>
          <a:p>
            <a:pPr marL="149860" marR="481330" indent="-137795">
              <a:lnSpc>
                <a:spcPct val="12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149860" algn="l"/>
              </a:tabLst>
            </a:pPr>
            <a:r>
              <a:rPr dirty="0" sz="1600">
                <a:latin typeface="Arial"/>
                <a:cs typeface="Arial"/>
              </a:rPr>
              <a:t>Understanding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neurobiology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trauma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potential </a:t>
            </a:r>
            <a:r>
              <a:rPr dirty="0" sz="1600">
                <a:latin typeface="Arial"/>
                <a:cs typeface="Arial"/>
              </a:rPr>
              <a:t>impact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victim’s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neurobiological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functioning</a:t>
            </a:r>
            <a:endParaRPr sz="1600">
              <a:latin typeface="Arial"/>
              <a:cs typeface="Arial"/>
            </a:endParaRPr>
          </a:p>
          <a:p>
            <a:pPr marL="149860" marR="5080" indent="-137795">
              <a:lnSpc>
                <a:spcPct val="120000"/>
              </a:lnSpc>
              <a:spcBef>
                <a:spcPts val="480"/>
              </a:spcBef>
              <a:buClr>
                <a:srgbClr val="000F9E"/>
              </a:buClr>
              <a:buChar char="•"/>
              <a:tabLst>
                <a:tab pos="149860" algn="l"/>
              </a:tabLst>
            </a:pPr>
            <a:r>
              <a:rPr dirty="0" sz="1600">
                <a:latin typeface="Arial"/>
                <a:cs typeface="Arial"/>
              </a:rPr>
              <a:t>Adopting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techniques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minimize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risk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exacerbating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trauma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while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still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fair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impartial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2784094"/>
            <a:ext cx="348615" cy="5549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approach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trauma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case?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1972466"/>
            <a:ext cx="1639570" cy="63614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Balance</a:t>
            </a:r>
            <a:endParaRPr sz="1600">
              <a:latin typeface="Arial"/>
              <a:cs typeface="Arial"/>
            </a:endParaRPr>
          </a:p>
          <a:p>
            <a:pPr marL="286385" marR="24130">
              <a:lnSpc>
                <a:spcPct val="130000"/>
              </a:lnSpc>
              <a:spcBef>
                <a:spcPts val="640"/>
              </a:spcBef>
            </a:pPr>
            <a:r>
              <a:rPr dirty="0" sz="1600" spc="-20">
                <a:latin typeface="Arial"/>
                <a:cs typeface="Arial"/>
              </a:rPr>
              <a:t>“Trauma-</a:t>
            </a:r>
            <a:r>
              <a:rPr dirty="0" sz="1600">
                <a:latin typeface="Arial"/>
                <a:cs typeface="Arial"/>
              </a:rPr>
              <a:t>informed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techniques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bleed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over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… </a:t>
            </a:r>
            <a:r>
              <a:rPr dirty="0" sz="1600">
                <a:latin typeface="Arial"/>
                <a:cs typeface="Arial"/>
              </a:rPr>
              <a:t>bias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detract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fundamental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tenets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fairness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impartiality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[key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to]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disciplinary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proceedings.”</a:t>
            </a:r>
            <a:endParaRPr sz="1600">
              <a:latin typeface="Arial"/>
              <a:cs typeface="Arial"/>
            </a:endParaRPr>
          </a:p>
          <a:p>
            <a:pPr marL="1315720">
              <a:lnSpc>
                <a:spcPct val="100000"/>
              </a:lnSpc>
              <a:spcBef>
                <a:spcPts val="865"/>
              </a:spcBef>
            </a:pPr>
            <a:r>
              <a:rPr dirty="0" sz="1600">
                <a:latin typeface="Arial"/>
                <a:cs typeface="Arial"/>
              </a:rPr>
              <a:t>-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Candace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Jackson,</a:t>
            </a:r>
            <a:r>
              <a:rPr dirty="0" sz="1600" spc="-1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Acting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Asst.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Secretary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(2017)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9849" y="4520384"/>
            <a:ext cx="348615" cy="38138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7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neurobiological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effect?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9644" y="64692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9644" y="1855476"/>
            <a:ext cx="2634615" cy="44818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Experiencing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trauma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affect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brain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itself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altering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chemical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processes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brain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functioning</a:t>
            </a:r>
            <a:endParaRPr sz="1600">
              <a:latin typeface="Arial"/>
              <a:cs typeface="Arial"/>
            </a:endParaRPr>
          </a:p>
          <a:p>
            <a:pPr marL="12700" marR="73025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These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alterations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affect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person </a:t>
            </a:r>
            <a:r>
              <a:rPr dirty="0" sz="1600">
                <a:latin typeface="Arial"/>
                <a:cs typeface="Arial"/>
              </a:rPr>
              <a:t>processes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information,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remember,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relay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information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30"/>
              </a:spcBef>
            </a:pPr>
            <a:r>
              <a:rPr dirty="0" sz="1600">
                <a:latin typeface="Arial"/>
                <a:cs typeface="Arial"/>
              </a:rPr>
              <a:t>Ignorance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neurobiological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trauma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misconceptions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victims</a:t>
            </a:r>
            <a:r>
              <a:rPr dirty="0" sz="1600" spc="-25">
                <a:latin typeface="Arial"/>
                <a:cs typeface="Arial"/>
              </a:rPr>
              <a:t> of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violence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“act”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“should”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act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5314" y="64692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76758" y="64692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398034" y="6868279"/>
            <a:ext cx="1112520" cy="1304290"/>
          </a:xfrm>
          <a:custGeom>
            <a:avLst/>
            <a:gdLst/>
            <a:ahLst/>
            <a:cxnLst/>
            <a:rect l="l" t="t" r="r" b="b"/>
            <a:pathLst>
              <a:path w="1112520" h="1304290">
                <a:moveTo>
                  <a:pt x="672901" y="32620"/>
                </a:moveTo>
                <a:lnTo>
                  <a:pt x="629221" y="10277"/>
                </a:lnTo>
                <a:lnTo>
                  <a:pt x="582170" y="0"/>
                </a:lnTo>
                <a:lnTo>
                  <a:pt x="534257" y="1710"/>
                </a:lnTo>
                <a:lnTo>
                  <a:pt x="487990" y="15330"/>
                </a:lnTo>
                <a:lnTo>
                  <a:pt x="445878" y="40782"/>
                </a:lnTo>
                <a:lnTo>
                  <a:pt x="431179" y="36497"/>
                </a:lnTo>
                <a:lnTo>
                  <a:pt x="416480" y="33436"/>
                </a:lnTo>
                <a:lnTo>
                  <a:pt x="401780" y="31600"/>
                </a:lnTo>
                <a:lnTo>
                  <a:pt x="387081" y="30988"/>
                </a:lnTo>
                <a:lnTo>
                  <a:pt x="341970" y="36361"/>
                </a:lnTo>
                <a:lnTo>
                  <a:pt x="300579" y="51664"/>
                </a:lnTo>
                <a:lnTo>
                  <a:pt x="264179" y="75673"/>
                </a:lnTo>
                <a:lnTo>
                  <a:pt x="234039" y="107164"/>
                </a:lnTo>
                <a:lnTo>
                  <a:pt x="211430" y="144912"/>
                </a:lnTo>
                <a:lnTo>
                  <a:pt x="197623" y="187693"/>
                </a:lnTo>
                <a:lnTo>
                  <a:pt x="153134" y="209553"/>
                </a:lnTo>
                <a:lnTo>
                  <a:pt x="116483" y="240738"/>
                </a:lnTo>
                <a:lnTo>
                  <a:pt x="88849" y="279600"/>
                </a:lnTo>
                <a:lnTo>
                  <a:pt x="71405" y="324496"/>
                </a:lnTo>
                <a:lnTo>
                  <a:pt x="65330" y="373780"/>
                </a:lnTo>
                <a:lnTo>
                  <a:pt x="65636" y="385053"/>
                </a:lnTo>
                <a:lnTo>
                  <a:pt x="66555" y="396633"/>
                </a:lnTo>
                <a:lnTo>
                  <a:pt x="68086" y="408212"/>
                </a:lnTo>
                <a:lnTo>
                  <a:pt x="70229" y="419486"/>
                </a:lnTo>
                <a:lnTo>
                  <a:pt x="42719" y="448026"/>
                </a:lnTo>
                <a:lnTo>
                  <a:pt x="21640" y="481311"/>
                </a:lnTo>
                <a:lnTo>
                  <a:pt x="7298" y="517962"/>
                </a:lnTo>
                <a:lnTo>
                  <a:pt x="0" y="556603"/>
                </a:lnTo>
                <a:lnTo>
                  <a:pt x="1480" y="596519"/>
                </a:lnTo>
                <a:lnTo>
                  <a:pt x="10616" y="634751"/>
                </a:lnTo>
                <a:lnTo>
                  <a:pt x="27101" y="670229"/>
                </a:lnTo>
                <a:lnTo>
                  <a:pt x="50630" y="701881"/>
                </a:lnTo>
                <a:lnTo>
                  <a:pt x="29551" y="741976"/>
                </a:lnTo>
                <a:lnTo>
                  <a:pt x="17965" y="785131"/>
                </a:lnTo>
                <a:lnTo>
                  <a:pt x="16179" y="829510"/>
                </a:lnTo>
                <a:lnTo>
                  <a:pt x="24498" y="873277"/>
                </a:lnTo>
                <a:lnTo>
                  <a:pt x="42694" y="914724"/>
                </a:lnTo>
                <a:lnTo>
                  <a:pt x="69617" y="950201"/>
                </a:lnTo>
                <a:lnTo>
                  <a:pt x="104196" y="978640"/>
                </a:lnTo>
                <a:lnTo>
                  <a:pt x="145359" y="998968"/>
                </a:lnTo>
                <a:lnTo>
                  <a:pt x="145359" y="1010394"/>
                </a:lnTo>
                <a:lnTo>
                  <a:pt x="150378" y="1055081"/>
                </a:lnTo>
                <a:lnTo>
                  <a:pt x="164711" y="1096057"/>
                </a:lnTo>
                <a:lnTo>
                  <a:pt x="187272" y="1132206"/>
                </a:lnTo>
                <a:lnTo>
                  <a:pt x="216975" y="1162416"/>
                </a:lnTo>
                <a:lnTo>
                  <a:pt x="252735" y="1185574"/>
                </a:lnTo>
                <a:lnTo>
                  <a:pt x="293466" y="1200565"/>
                </a:lnTo>
                <a:lnTo>
                  <a:pt x="338083" y="1206275"/>
                </a:lnTo>
                <a:lnTo>
                  <a:pt x="347883" y="1206275"/>
                </a:lnTo>
                <a:lnTo>
                  <a:pt x="373323" y="1242004"/>
                </a:lnTo>
                <a:lnTo>
                  <a:pt x="405583" y="1270368"/>
                </a:lnTo>
                <a:lnTo>
                  <a:pt x="443252" y="1290661"/>
                </a:lnTo>
                <a:lnTo>
                  <a:pt x="484920" y="1302179"/>
                </a:lnTo>
                <a:lnTo>
                  <a:pt x="529174" y="1304216"/>
                </a:lnTo>
                <a:lnTo>
                  <a:pt x="578210" y="1294210"/>
                </a:lnTo>
                <a:lnTo>
                  <a:pt x="621483" y="1272053"/>
                </a:lnTo>
                <a:lnTo>
                  <a:pt x="657589" y="1239738"/>
                </a:lnTo>
                <a:lnTo>
                  <a:pt x="685120" y="1199262"/>
                </a:lnTo>
                <a:lnTo>
                  <a:pt x="702670" y="1152620"/>
                </a:lnTo>
                <a:lnTo>
                  <a:pt x="708832" y="1101805"/>
                </a:lnTo>
                <a:lnTo>
                  <a:pt x="708832" y="848792"/>
                </a:lnTo>
                <a:lnTo>
                  <a:pt x="713942" y="804015"/>
                </a:lnTo>
                <a:lnTo>
                  <a:pt x="728508" y="762806"/>
                </a:lnTo>
                <a:lnTo>
                  <a:pt x="751388" y="726338"/>
                </a:lnTo>
                <a:lnTo>
                  <a:pt x="781438" y="695780"/>
                </a:lnTo>
                <a:lnTo>
                  <a:pt x="817518" y="672304"/>
                </a:lnTo>
                <a:lnTo>
                  <a:pt x="858482" y="657080"/>
                </a:lnTo>
                <a:lnTo>
                  <a:pt x="903190" y="651279"/>
                </a:lnTo>
                <a:lnTo>
                  <a:pt x="1112247" y="651279"/>
                </a:lnTo>
                <a:lnTo>
                  <a:pt x="1112247" y="522323"/>
                </a:lnTo>
                <a:lnTo>
                  <a:pt x="965254" y="522323"/>
                </a:lnTo>
                <a:lnTo>
                  <a:pt x="944021" y="522323"/>
                </a:lnTo>
                <a:lnTo>
                  <a:pt x="896325" y="521915"/>
                </a:lnTo>
                <a:lnTo>
                  <a:pt x="846638" y="517834"/>
                </a:lnTo>
                <a:lnTo>
                  <a:pt x="799095" y="505796"/>
                </a:lnTo>
                <a:lnTo>
                  <a:pt x="757830" y="481515"/>
                </a:lnTo>
                <a:lnTo>
                  <a:pt x="718632" y="440094"/>
                </a:lnTo>
                <a:lnTo>
                  <a:pt x="684334" y="395001"/>
                </a:lnTo>
                <a:lnTo>
                  <a:pt x="672697" y="377249"/>
                </a:lnTo>
                <a:lnTo>
                  <a:pt x="659835" y="360721"/>
                </a:lnTo>
                <a:lnTo>
                  <a:pt x="630436" y="331339"/>
                </a:lnTo>
                <a:lnTo>
                  <a:pt x="591238" y="310119"/>
                </a:lnTo>
                <a:lnTo>
                  <a:pt x="582995" y="336109"/>
                </a:lnTo>
                <a:lnTo>
                  <a:pt x="577968" y="362558"/>
                </a:lnTo>
                <a:lnTo>
                  <a:pt x="576309" y="389313"/>
                </a:lnTo>
                <a:lnTo>
                  <a:pt x="578172" y="416221"/>
                </a:lnTo>
                <a:lnTo>
                  <a:pt x="577049" y="429203"/>
                </a:lnTo>
                <a:lnTo>
                  <a:pt x="571639" y="440502"/>
                </a:lnTo>
                <a:lnTo>
                  <a:pt x="562554" y="449046"/>
                </a:lnTo>
                <a:lnTo>
                  <a:pt x="550407" y="453765"/>
                </a:lnTo>
                <a:lnTo>
                  <a:pt x="537417" y="452643"/>
                </a:lnTo>
                <a:lnTo>
                  <a:pt x="526112" y="447236"/>
                </a:lnTo>
                <a:lnTo>
                  <a:pt x="517563" y="438156"/>
                </a:lnTo>
                <a:lnTo>
                  <a:pt x="512842" y="426015"/>
                </a:lnTo>
                <a:lnTo>
                  <a:pt x="510086" y="392986"/>
                </a:lnTo>
                <a:lnTo>
                  <a:pt x="511617" y="360109"/>
                </a:lnTo>
                <a:lnTo>
                  <a:pt x="517435" y="327539"/>
                </a:lnTo>
                <a:lnTo>
                  <a:pt x="527541" y="295428"/>
                </a:lnTo>
                <a:lnTo>
                  <a:pt x="522641" y="295428"/>
                </a:lnTo>
                <a:lnTo>
                  <a:pt x="519375" y="295428"/>
                </a:lnTo>
                <a:lnTo>
                  <a:pt x="514475" y="293795"/>
                </a:lnTo>
                <a:lnTo>
                  <a:pt x="494901" y="293489"/>
                </a:lnTo>
                <a:lnTo>
                  <a:pt x="456367" y="298386"/>
                </a:lnTo>
                <a:lnTo>
                  <a:pt x="399305" y="326570"/>
                </a:lnTo>
                <a:lnTo>
                  <a:pt x="370544" y="358885"/>
                </a:lnTo>
                <a:lnTo>
                  <a:pt x="348827" y="397015"/>
                </a:lnTo>
                <a:lnTo>
                  <a:pt x="331550" y="437442"/>
                </a:lnTo>
                <a:lnTo>
                  <a:pt x="321751" y="470088"/>
                </a:lnTo>
                <a:lnTo>
                  <a:pt x="318484" y="479882"/>
                </a:lnTo>
                <a:lnTo>
                  <a:pt x="318484" y="481515"/>
                </a:lnTo>
                <a:lnTo>
                  <a:pt x="320016" y="491054"/>
                </a:lnTo>
                <a:lnTo>
                  <a:pt x="322159" y="500287"/>
                </a:lnTo>
                <a:lnTo>
                  <a:pt x="324915" y="509520"/>
                </a:lnTo>
                <a:lnTo>
                  <a:pt x="328284" y="519059"/>
                </a:lnTo>
                <a:lnTo>
                  <a:pt x="331550" y="533750"/>
                </a:lnTo>
                <a:lnTo>
                  <a:pt x="361026" y="568361"/>
                </a:lnTo>
                <a:lnTo>
                  <a:pt x="421405" y="588408"/>
                </a:lnTo>
                <a:lnTo>
                  <a:pt x="454045" y="589249"/>
                </a:lnTo>
                <a:lnTo>
                  <a:pt x="486097" y="583536"/>
                </a:lnTo>
                <a:lnTo>
                  <a:pt x="515700" y="571702"/>
                </a:lnTo>
                <a:lnTo>
                  <a:pt x="542240" y="554358"/>
                </a:lnTo>
                <a:lnTo>
                  <a:pt x="565106" y="532117"/>
                </a:lnTo>
                <a:lnTo>
                  <a:pt x="575008" y="524721"/>
                </a:lnTo>
                <a:lnTo>
                  <a:pt x="586747" y="521915"/>
                </a:lnTo>
                <a:lnTo>
                  <a:pt x="599098" y="523395"/>
                </a:lnTo>
                <a:lnTo>
                  <a:pt x="610837" y="528853"/>
                </a:lnTo>
                <a:lnTo>
                  <a:pt x="617549" y="537780"/>
                </a:lnTo>
                <a:lnTo>
                  <a:pt x="620432" y="548849"/>
                </a:lnTo>
                <a:lnTo>
                  <a:pt x="619335" y="560530"/>
                </a:lnTo>
                <a:lnTo>
                  <a:pt x="586338" y="598227"/>
                </a:lnTo>
                <a:lnTo>
                  <a:pt x="553673" y="620264"/>
                </a:lnTo>
                <a:lnTo>
                  <a:pt x="553673" y="623529"/>
                </a:lnTo>
                <a:lnTo>
                  <a:pt x="538974" y="694944"/>
                </a:lnTo>
                <a:lnTo>
                  <a:pt x="509575" y="763910"/>
                </a:lnTo>
                <a:lnTo>
                  <a:pt x="489364" y="777173"/>
                </a:lnTo>
                <a:lnTo>
                  <a:pt x="477191" y="776995"/>
                </a:lnTo>
                <a:lnTo>
                  <a:pt x="465477" y="772072"/>
                </a:lnTo>
                <a:lnTo>
                  <a:pt x="456367" y="763120"/>
                </a:lnTo>
                <a:lnTo>
                  <a:pt x="451391" y="751872"/>
                </a:lnTo>
                <a:lnTo>
                  <a:pt x="451008" y="739706"/>
                </a:lnTo>
                <a:lnTo>
                  <a:pt x="455678" y="727999"/>
                </a:lnTo>
                <a:lnTo>
                  <a:pt x="465758" y="709048"/>
                </a:lnTo>
                <a:lnTo>
                  <a:pt x="473848" y="689026"/>
                </a:lnTo>
                <a:lnTo>
                  <a:pt x="479794" y="668087"/>
                </a:lnTo>
                <a:lnTo>
                  <a:pt x="483443" y="646382"/>
                </a:lnTo>
                <a:lnTo>
                  <a:pt x="477293" y="648549"/>
                </a:lnTo>
                <a:lnTo>
                  <a:pt x="470990" y="650258"/>
                </a:lnTo>
                <a:lnTo>
                  <a:pt x="464380" y="651661"/>
                </a:lnTo>
                <a:lnTo>
                  <a:pt x="457311" y="652911"/>
                </a:lnTo>
                <a:lnTo>
                  <a:pt x="430158" y="653549"/>
                </a:lnTo>
                <a:lnTo>
                  <a:pt x="403005" y="650666"/>
                </a:lnTo>
                <a:lnTo>
                  <a:pt x="376465" y="644418"/>
                </a:lnTo>
                <a:lnTo>
                  <a:pt x="351149" y="634955"/>
                </a:lnTo>
                <a:lnTo>
                  <a:pt x="353293" y="651840"/>
                </a:lnTo>
                <a:lnTo>
                  <a:pt x="354824" y="668418"/>
                </a:lnTo>
                <a:lnTo>
                  <a:pt x="355743" y="684997"/>
                </a:lnTo>
                <a:lnTo>
                  <a:pt x="356049" y="701881"/>
                </a:lnTo>
                <a:lnTo>
                  <a:pt x="355743" y="716572"/>
                </a:lnTo>
                <a:lnTo>
                  <a:pt x="354824" y="731263"/>
                </a:lnTo>
                <a:lnTo>
                  <a:pt x="353293" y="745954"/>
                </a:lnTo>
                <a:lnTo>
                  <a:pt x="351149" y="760646"/>
                </a:lnTo>
                <a:lnTo>
                  <a:pt x="381952" y="790181"/>
                </a:lnTo>
                <a:lnTo>
                  <a:pt x="407701" y="824307"/>
                </a:lnTo>
                <a:lnTo>
                  <a:pt x="427632" y="862106"/>
                </a:lnTo>
                <a:lnTo>
                  <a:pt x="440979" y="902659"/>
                </a:lnTo>
                <a:lnTo>
                  <a:pt x="464876" y="945636"/>
                </a:lnTo>
                <a:lnTo>
                  <a:pt x="492224" y="984381"/>
                </a:lnTo>
                <a:lnTo>
                  <a:pt x="524118" y="1015840"/>
                </a:lnTo>
                <a:lnTo>
                  <a:pt x="561657" y="1036956"/>
                </a:lnTo>
                <a:lnTo>
                  <a:pt x="605937" y="1044673"/>
                </a:lnTo>
                <a:lnTo>
                  <a:pt x="618621" y="1047249"/>
                </a:lnTo>
                <a:lnTo>
                  <a:pt x="629007" y="1054263"/>
                </a:lnTo>
                <a:lnTo>
                  <a:pt x="636025" y="1064644"/>
                </a:lnTo>
                <a:lnTo>
                  <a:pt x="638602" y="1077320"/>
                </a:lnTo>
                <a:lnTo>
                  <a:pt x="636025" y="1089996"/>
                </a:lnTo>
                <a:lnTo>
                  <a:pt x="629007" y="1100377"/>
                </a:lnTo>
                <a:lnTo>
                  <a:pt x="618621" y="1107391"/>
                </a:lnTo>
                <a:lnTo>
                  <a:pt x="605937" y="1109967"/>
                </a:lnTo>
                <a:lnTo>
                  <a:pt x="560512" y="1103948"/>
                </a:lnTo>
                <a:lnTo>
                  <a:pt x="518150" y="1088747"/>
                </a:lnTo>
                <a:lnTo>
                  <a:pt x="480075" y="1064976"/>
                </a:lnTo>
                <a:lnTo>
                  <a:pt x="447512" y="1033247"/>
                </a:lnTo>
                <a:lnTo>
                  <a:pt x="441668" y="1061915"/>
                </a:lnTo>
                <a:lnTo>
                  <a:pt x="416505" y="1113130"/>
                </a:lnTo>
                <a:lnTo>
                  <a:pt x="385142" y="1140344"/>
                </a:lnTo>
                <a:lnTo>
                  <a:pt x="372790" y="1141186"/>
                </a:lnTo>
                <a:lnTo>
                  <a:pt x="361051" y="1137436"/>
                </a:lnTo>
                <a:lnTo>
                  <a:pt x="351149" y="1129555"/>
                </a:lnTo>
                <a:lnTo>
                  <a:pt x="344999" y="1118511"/>
                </a:lnTo>
                <a:lnTo>
                  <a:pt x="343596" y="1106090"/>
                </a:lnTo>
                <a:lnTo>
                  <a:pt x="346786" y="1093975"/>
                </a:lnTo>
                <a:lnTo>
                  <a:pt x="354416" y="1083850"/>
                </a:lnTo>
                <a:lnTo>
                  <a:pt x="366129" y="1069592"/>
                </a:lnTo>
                <a:lnTo>
                  <a:pt x="375852" y="1046918"/>
                </a:lnTo>
                <a:lnTo>
                  <a:pt x="382207" y="1016592"/>
                </a:lnTo>
                <a:lnTo>
                  <a:pt x="383815" y="979380"/>
                </a:lnTo>
                <a:lnTo>
                  <a:pt x="380191" y="939183"/>
                </a:lnTo>
                <a:lnTo>
                  <a:pt x="369524" y="900211"/>
                </a:lnTo>
                <a:lnTo>
                  <a:pt x="352119" y="863687"/>
                </a:lnTo>
                <a:lnTo>
                  <a:pt x="328284" y="830836"/>
                </a:lnTo>
                <a:lnTo>
                  <a:pt x="310624" y="864707"/>
                </a:lnTo>
                <a:lnTo>
                  <a:pt x="287452" y="894906"/>
                </a:lnTo>
                <a:lnTo>
                  <a:pt x="259381" y="920819"/>
                </a:lnTo>
                <a:lnTo>
                  <a:pt x="227022" y="941836"/>
                </a:lnTo>
                <a:lnTo>
                  <a:pt x="214390" y="946248"/>
                </a:lnTo>
                <a:lnTo>
                  <a:pt x="201911" y="945304"/>
                </a:lnTo>
                <a:lnTo>
                  <a:pt x="190963" y="939770"/>
                </a:lnTo>
                <a:lnTo>
                  <a:pt x="182924" y="930409"/>
                </a:lnTo>
                <a:lnTo>
                  <a:pt x="178509" y="917784"/>
                </a:lnTo>
                <a:lnTo>
                  <a:pt x="179453" y="905312"/>
                </a:lnTo>
                <a:lnTo>
                  <a:pt x="184991" y="894370"/>
                </a:lnTo>
                <a:lnTo>
                  <a:pt x="194357" y="886336"/>
                </a:lnTo>
                <a:lnTo>
                  <a:pt x="228260" y="862036"/>
                </a:lnTo>
                <a:lnTo>
                  <a:pt x="254392" y="831055"/>
                </a:lnTo>
                <a:lnTo>
                  <a:pt x="272782" y="793307"/>
                </a:lnTo>
                <a:lnTo>
                  <a:pt x="283457" y="748705"/>
                </a:lnTo>
                <a:lnTo>
                  <a:pt x="286448" y="697165"/>
                </a:lnTo>
                <a:lnTo>
                  <a:pt x="281781" y="638601"/>
                </a:lnTo>
                <a:lnTo>
                  <a:pt x="269487" y="572926"/>
                </a:lnTo>
                <a:lnTo>
                  <a:pt x="248229" y="593203"/>
                </a:lnTo>
                <a:lnTo>
                  <a:pt x="220693" y="609042"/>
                </a:lnTo>
                <a:lnTo>
                  <a:pt x="186114" y="619065"/>
                </a:lnTo>
                <a:lnTo>
                  <a:pt x="143726" y="621896"/>
                </a:lnTo>
                <a:lnTo>
                  <a:pt x="131068" y="619065"/>
                </a:lnTo>
                <a:lnTo>
                  <a:pt x="120860" y="611490"/>
                </a:lnTo>
                <a:lnTo>
                  <a:pt x="114327" y="600548"/>
                </a:lnTo>
                <a:lnTo>
                  <a:pt x="112694" y="587617"/>
                </a:lnTo>
                <a:lnTo>
                  <a:pt x="115527" y="574966"/>
                </a:lnTo>
                <a:lnTo>
                  <a:pt x="123106" y="564764"/>
                </a:lnTo>
                <a:lnTo>
                  <a:pt x="134054" y="558235"/>
                </a:lnTo>
                <a:lnTo>
                  <a:pt x="146993" y="556603"/>
                </a:lnTo>
                <a:lnTo>
                  <a:pt x="192086" y="551093"/>
                </a:lnTo>
                <a:lnTo>
                  <a:pt x="221101" y="530893"/>
                </a:lnTo>
                <a:lnTo>
                  <a:pt x="254787" y="453765"/>
                </a:lnTo>
                <a:lnTo>
                  <a:pt x="260759" y="431728"/>
                </a:lnTo>
                <a:lnTo>
                  <a:pt x="262954" y="424383"/>
                </a:lnTo>
                <a:lnTo>
                  <a:pt x="210281" y="385207"/>
                </a:lnTo>
                <a:lnTo>
                  <a:pt x="179658" y="326442"/>
                </a:lnTo>
                <a:lnTo>
                  <a:pt x="178892" y="313179"/>
                </a:lnTo>
                <a:lnTo>
                  <a:pt x="183332" y="301141"/>
                </a:lnTo>
                <a:lnTo>
                  <a:pt x="192060" y="291551"/>
                </a:lnTo>
                <a:lnTo>
                  <a:pt x="204156" y="285634"/>
                </a:lnTo>
                <a:lnTo>
                  <a:pt x="217427" y="284868"/>
                </a:lnTo>
                <a:lnTo>
                  <a:pt x="229472" y="289306"/>
                </a:lnTo>
                <a:lnTo>
                  <a:pt x="239067" y="298029"/>
                </a:lnTo>
                <a:lnTo>
                  <a:pt x="244988" y="310119"/>
                </a:lnTo>
                <a:lnTo>
                  <a:pt x="251393" y="326315"/>
                </a:lnTo>
                <a:lnTo>
                  <a:pt x="260708" y="340521"/>
                </a:lnTo>
                <a:lnTo>
                  <a:pt x="272779" y="352585"/>
                </a:lnTo>
                <a:lnTo>
                  <a:pt x="287452" y="362354"/>
                </a:lnTo>
                <a:lnTo>
                  <a:pt x="290719" y="362354"/>
                </a:lnTo>
                <a:lnTo>
                  <a:pt x="311441" y="325856"/>
                </a:lnTo>
                <a:lnTo>
                  <a:pt x="337675" y="293183"/>
                </a:lnTo>
                <a:lnTo>
                  <a:pt x="370646" y="265714"/>
                </a:lnTo>
                <a:lnTo>
                  <a:pt x="411580" y="244825"/>
                </a:lnTo>
                <a:lnTo>
                  <a:pt x="450778" y="235031"/>
                </a:lnTo>
                <a:lnTo>
                  <a:pt x="445878" y="228502"/>
                </a:lnTo>
                <a:lnTo>
                  <a:pt x="439345" y="223604"/>
                </a:lnTo>
                <a:lnTo>
                  <a:pt x="431179" y="220340"/>
                </a:lnTo>
                <a:lnTo>
                  <a:pt x="412754" y="212408"/>
                </a:lnTo>
                <a:lnTo>
                  <a:pt x="394022" y="205853"/>
                </a:lnTo>
                <a:lnTo>
                  <a:pt x="374679" y="200828"/>
                </a:lnTo>
                <a:lnTo>
                  <a:pt x="354416" y="197487"/>
                </a:lnTo>
                <a:lnTo>
                  <a:pt x="346199" y="195089"/>
                </a:lnTo>
                <a:lnTo>
                  <a:pt x="338900" y="190550"/>
                </a:lnTo>
                <a:lnTo>
                  <a:pt x="332826" y="184173"/>
                </a:lnTo>
                <a:lnTo>
                  <a:pt x="328284" y="176267"/>
                </a:lnTo>
                <a:lnTo>
                  <a:pt x="326089" y="167493"/>
                </a:lnTo>
                <a:lnTo>
                  <a:pt x="326651" y="158719"/>
                </a:lnTo>
                <a:lnTo>
                  <a:pt x="358014" y="132601"/>
                </a:lnTo>
                <a:lnTo>
                  <a:pt x="367482" y="133826"/>
                </a:lnTo>
                <a:lnTo>
                  <a:pt x="416071" y="145048"/>
                </a:lnTo>
                <a:lnTo>
                  <a:pt x="462211" y="164840"/>
                </a:lnTo>
                <a:lnTo>
                  <a:pt x="499980" y="195038"/>
                </a:lnTo>
                <a:lnTo>
                  <a:pt x="529174" y="235031"/>
                </a:lnTo>
                <a:lnTo>
                  <a:pt x="559721" y="239265"/>
                </a:lnTo>
                <a:lnTo>
                  <a:pt x="589809" y="246865"/>
                </a:lnTo>
                <a:lnTo>
                  <a:pt x="618978" y="257527"/>
                </a:lnTo>
                <a:lnTo>
                  <a:pt x="646769" y="270942"/>
                </a:lnTo>
                <a:lnTo>
                  <a:pt x="664505" y="254670"/>
                </a:lnTo>
                <a:lnTo>
                  <a:pt x="680863" y="237479"/>
                </a:lnTo>
                <a:lnTo>
                  <a:pt x="695690" y="219065"/>
                </a:lnTo>
                <a:lnTo>
                  <a:pt x="708832" y="199119"/>
                </a:lnTo>
                <a:lnTo>
                  <a:pt x="714574" y="192437"/>
                </a:lnTo>
                <a:lnTo>
                  <a:pt x="721694" y="187285"/>
                </a:lnTo>
                <a:lnTo>
                  <a:pt x="729733" y="183969"/>
                </a:lnTo>
                <a:lnTo>
                  <a:pt x="738231" y="182796"/>
                </a:lnTo>
                <a:lnTo>
                  <a:pt x="746704" y="183995"/>
                </a:lnTo>
                <a:lnTo>
                  <a:pt x="769467" y="217687"/>
                </a:lnTo>
                <a:lnTo>
                  <a:pt x="768063" y="225772"/>
                </a:lnTo>
                <a:lnTo>
                  <a:pt x="734148" y="273595"/>
                </a:lnTo>
                <a:lnTo>
                  <a:pt x="699033" y="310119"/>
                </a:lnTo>
                <a:lnTo>
                  <a:pt x="708807" y="322616"/>
                </a:lnTo>
                <a:lnTo>
                  <a:pt x="718428" y="335420"/>
                </a:lnTo>
                <a:lnTo>
                  <a:pt x="727742" y="348224"/>
                </a:lnTo>
                <a:lnTo>
                  <a:pt x="736598" y="360721"/>
                </a:lnTo>
                <a:lnTo>
                  <a:pt x="750429" y="380922"/>
                </a:lnTo>
                <a:lnTo>
                  <a:pt x="765180" y="399898"/>
                </a:lnTo>
                <a:lnTo>
                  <a:pt x="798661" y="434177"/>
                </a:lnTo>
                <a:lnTo>
                  <a:pt x="862563" y="456213"/>
                </a:lnTo>
                <a:lnTo>
                  <a:pt x="902246" y="458509"/>
                </a:lnTo>
                <a:lnTo>
                  <a:pt x="942388" y="458662"/>
                </a:lnTo>
                <a:lnTo>
                  <a:pt x="965254" y="458662"/>
                </a:lnTo>
                <a:lnTo>
                  <a:pt x="1112247" y="458662"/>
                </a:lnTo>
                <a:lnTo>
                  <a:pt x="1112247" y="328074"/>
                </a:lnTo>
                <a:lnTo>
                  <a:pt x="1021934" y="320517"/>
                </a:lnTo>
                <a:lnTo>
                  <a:pt x="959749" y="301352"/>
                </a:lnTo>
                <a:lnTo>
                  <a:pt x="920339" y="275839"/>
                </a:lnTo>
                <a:lnTo>
                  <a:pt x="898351" y="249238"/>
                </a:lnTo>
                <a:lnTo>
                  <a:pt x="888430" y="226809"/>
                </a:lnTo>
                <a:lnTo>
                  <a:pt x="885224" y="213810"/>
                </a:lnTo>
                <a:lnTo>
                  <a:pt x="875493" y="187474"/>
                </a:lnTo>
                <a:lnTo>
                  <a:pt x="857459" y="153837"/>
                </a:lnTo>
                <a:lnTo>
                  <a:pt x="830714" y="117298"/>
                </a:lnTo>
                <a:lnTo>
                  <a:pt x="794851" y="82256"/>
                </a:lnTo>
                <a:lnTo>
                  <a:pt x="749460" y="53108"/>
                </a:lnTo>
                <a:lnTo>
                  <a:pt x="694133" y="34253"/>
                </a:lnTo>
                <a:lnTo>
                  <a:pt x="687600" y="30988"/>
                </a:lnTo>
                <a:lnTo>
                  <a:pt x="679434" y="32620"/>
                </a:lnTo>
                <a:lnTo>
                  <a:pt x="672901" y="32620"/>
                </a:lnTo>
                <a:lnTo>
                  <a:pt x="672901" y="34253"/>
                </a:lnTo>
                <a:lnTo>
                  <a:pt x="672901" y="32620"/>
                </a:lnTo>
                <a:close/>
              </a:path>
            </a:pathLst>
          </a:custGeom>
          <a:ln w="2009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208205"/>
            <a:ext cx="348615" cy="4125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Potential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trauma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effect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0204" y="1753104"/>
            <a:ext cx="887094" cy="6581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gives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specific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description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playing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background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initially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whether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forced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intercourse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first.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214170"/>
            <a:ext cx="348615" cy="411987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3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Potential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trauma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effect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1850593"/>
            <a:ext cx="1203960" cy="6483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interview,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comments,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“Maybe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a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mistake,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drop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thing.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4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just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feel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stupid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taking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drink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stranger.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friend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got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drugged,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I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known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better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happened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her.”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5197218"/>
            <a:ext cx="348615" cy="3136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Possible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Effects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Trauma</a:t>
            </a:r>
            <a:endParaRPr sz="2200">
              <a:latin typeface="Georgia"/>
              <a:cs typeface="Georgi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0840" y="2986430"/>
            <a:ext cx="442762" cy="295716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009281" y="4940411"/>
            <a:ext cx="229870" cy="948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Flashbacks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15081" y="2765602"/>
            <a:ext cx="442762" cy="295716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513527" y="3998631"/>
            <a:ext cx="229870" cy="166941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Delayed</a:t>
            </a:r>
            <a:r>
              <a:rPr dirty="0" sz="1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recollection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19331" y="2544775"/>
            <a:ext cx="442762" cy="295716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017771" y="3593903"/>
            <a:ext cx="229870" cy="18529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Inability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concentrate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423572" y="2323948"/>
            <a:ext cx="442762" cy="295716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4522018" y="3384081"/>
            <a:ext cx="229870" cy="18421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Non-linear</a:t>
            </a:r>
            <a:r>
              <a:rPr dirty="0" sz="1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recollection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27823" y="2103120"/>
            <a:ext cx="442762" cy="2957169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5026264" y="4107812"/>
            <a:ext cx="229870" cy="8978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Self-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blame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231756" y="2321405"/>
            <a:ext cx="1803400" cy="955675"/>
            <a:chOff x="3231756" y="2321405"/>
            <a:chExt cx="1803400" cy="955675"/>
          </a:xfrm>
        </p:grpSpPr>
        <p:sp>
          <p:nvSpPr>
            <p:cNvPr id="16" name="object 16"/>
            <p:cNvSpPr/>
            <p:nvPr/>
          </p:nvSpPr>
          <p:spPr>
            <a:xfrm>
              <a:off x="3234296" y="2986427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0"/>
                  </a:moveTo>
                  <a:lnTo>
                    <a:pt x="158282" y="64759"/>
                  </a:lnTo>
                  <a:lnTo>
                    <a:pt x="0" y="64759"/>
                  </a:lnTo>
                  <a:lnTo>
                    <a:pt x="0" y="223042"/>
                  </a:lnTo>
                  <a:lnTo>
                    <a:pt x="158282" y="223042"/>
                  </a:lnTo>
                  <a:lnTo>
                    <a:pt x="158282" y="287792"/>
                  </a:lnTo>
                  <a:lnTo>
                    <a:pt x="287792" y="143896"/>
                  </a:lnTo>
                  <a:lnTo>
                    <a:pt x="158282" y="0"/>
                  </a:lnTo>
                  <a:close/>
                </a:path>
              </a:pathLst>
            </a:custGeom>
            <a:solidFill>
              <a:srgbClr val="CBC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234296" y="2986427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287792"/>
                  </a:moveTo>
                  <a:lnTo>
                    <a:pt x="158282" y="223042"/>
                  </a:lnTo>
                  <a:lnTo>
                    <a:pt x="0" y="223042"/>
                  </a:lnTo>
                  <a:lnTo>
                    <a:pt x="0" y="64759"/>
                  </a:lnTo>
                  <a:lnTo>
                    <a:pt x="158282" y="64759"/>
                  </a:lnTo>
                  <a:lnTo>
                    <a:pt x="158282" y="0"/>
                  </a:lnTo>
                  <a:lnTo>
                    <a:pt x="287792" y="143896"/>
                  </a:lnTo>
                  <a:lnTo>
                    <a:pt x="158282" y="287792"/>
                  </a:lnTo>
                  <a:close/>
                </a:path>
              </a:pathLst>
            </a:custGeom>
            <a:ln w="5080">
              <a:solidFill>
                <a:srgbClr val="CBC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738542" y="276560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0"/>
                  </a:moveTo>
                  <a:lnTo>
                    <a:pt x="158282" y="64759"/>
                  </a:lnTo>
                  <a:lnTo>
                    <a:pt x="0" y="64759"/>
                  </a:lnTo>
                  <a:lnTo>
                    <a:pt x="0" y="223042"/>
                  </a:lnTo>
                  <a:lnTo>
                    <a:pt x="158282" y="223042"/>
                  </a:lnTo>
                  <a:lnTo>
                    <a:pt x="158282" y="287792"/>
                  </a:lnTo>
                  <a:lnTo>
                    <a:pt x="287792" y="143896"/>
                  </a:lnTo>
                  <a:lnTo>
                    <a:pt x="158282" y="0"/>
                  </a:lnTo>
                  <a:close/>
                </a:path>
              </a:pathLst>
            </a:custGeom>
            <a:solidFill>
              <a:srgbClr val="CBC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738542" y="2765600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287792"/>
                  </a:moveTo>
                  <a:lnTo>
                    <a:pt x="158282" y="223042"/>
                  </a:lnTo>
                  <a:lnTo>
                    <a:pt x="0" y="223042"/>
                  </a:lnTo>
                  <a:lnTo>
                    <a:pt x="0" y="64759"/>
                  </a:lnTo>
                  <a:lnTo>
                    <a:pt x="158282" y="64759"/>
                  </a:lnTo>
                  <a:lnTo>
                    <a:pt x="158282" y="0"/>
                  </a:lnTo>
                  <a:lnTo>
                    <a:pt x="287792" y="143896"/>
                  </a:lnTo>
                  <a:lnTo>
                    <a:pt x="158282" y="287792"/>
                  </a:lnTo>
                  <a:close/>
                </a:path>
              </a:pathLst>
            </a:custGeom>
            <a:ln w="5080">
              <a:solidFill>
                <a:srgbClr val="CBC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235406" y="254477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0"/>
                  </a:moveTo>
                  <a:lnTo>
                    <a:pt x="158282" y="64759"/>
                  </a:lnTo>
                  <a:lnTo>
                    <a:pt x="0" y="64759"/>
                  </a:lnTo>
                  <a:lnTo>
                    <a:pt x="0" y="223042"/>
                  </a:lnTo>
                  <a:lnTo>
                    <a:pt x="158282" y="223042"/>
                  </a:lnTo>
                  <a:lnTo>
                    <a:pt x="158282" y="287792"/>
                  </a:lnTo>
                  <a:lnTo>
                    <a:pt x="287792" y="143896"/>
                  </a:lnTo>
                  <a:lnTo>
                    <a:pt x="158282" y="0"/>
                  </a:lnTo>
                  <a:close/>
                </a:path>
              </a:pathLst>
            </a:custGeom>
            <a:solidFill>
              <a:srgbClr val="CBC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235406" y="2544772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287792"/>
                  </a:moveTo>
                  <a:lnTo>
                    <a:pt x="158282" y="223042"/>
                  </a:lnTo>
                  <a:lnTo>
                    <a:pt x="0" y="223042"/>
                  </a:lnTo>
                  <a:lnTo>
                    <a:pt x="0" y="64759"/>
                  </a:lnTo>
                  <a:lnTo>
                    <a:pt x="158282" y="64759"/>
                  </a:lnTo>
                  <a:lnTo>
                    <a:pt x="158282" y="0"/>
                  </a:lnTo>
                  <a:lnTo>
                    <a:pt x="287792" y="143896"/>
                  </a:lnTo>
                  <a:lnTo>
                    <a:pt x="158282" y="287792"/>
                  </a:lnTo>
                  <a:close/>
                </a:path>
              </a:pathLst>
            </a:custGeom>
            <a:ln w="5080">
              <a:solidFill>
                <a:srgbClr val="CBC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744573" y="2323945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0"/>
                  </a:moveTo>
                  <a:lnTo>
                    <a:pt x="158282" y="64759"/>
                  </a:lnTo>
                  <a:lnTo>
                    <a:pt x="0" y="64759"/>
                  </a:lnTo>
                  <a:lnTo>
                    <a:pt x="0" y="223042"/>
                  </a:lnTo>
                  <a:lnTo>
                    <a:pt x="158282" y="223042"/>
                  </a:lnTo>
                  <a:lnTo>
                    <a:pt x="158282" y="287792"/>
                  </a:lnTo>
                  <a:lnTo>
                    <a:pt x="287792" y="143896"/>
                  </a:lnTo>
                  <a:lnTo>
                    <a:pt x="158282" y="0"/>
                  </a:lnTo>
                  <a:close/>
                </a:path>
              </a:pathLst>
            </a:custGeom>
            <a:solidFill>
              <a:srgbClr val="CBCFFF">
                <a:alpha val="901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744573" y="2323945"/>
              <a:ext cx="288290" cy="288290"/>
            </a:xfrm>
            <a:custGeom>
              <a:avLst/>
              <a:gdLst/>
              <a:ahLst/>
              <a:cxnLst/>
              <a:rect l="l" t="t" r="r" b="b"/>
              <a:pathLst>
                <a:path w="288289" h="288289">
                  <a:moveTo>
                    <a:pt x="158282" y="287792"/>
                  </a:moveTo>
                  <a:lnTo>
                    <a:pt x="158282" y="223042"/>
                  </a:lnTo>
                  <a:lnTo>
                    <a:pt x="0" y="223042"/>
                  </a:lnTo>
                  <a:lnTo>
                    <a:pt x="0" y="64759"/>
                  </a:lnTo>
                  <a:lnTo>
                    <a:pt x="158282" y="64759"/>
                  </a:lnTo>
                  <a:lnTo>
                    <a:pt x="158282" y="0"/>
                  </a:lnTo>
                  <a:lnTo>
                    <a:pt x="287792" y="143896"/>
                  </a:lnTo>
                  <a:lnTo>
                    <a:pt x="158282" y="287792"/>
                  </a:lnTo>
                  <a:close/>
                </a:path>
              </a:pathLst>
            </a:custGeom>
            <a:ln w="5080">
              <a:solidFill>
                <a:srgbClr val="CBC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/>
          <p:cNvSpPr txBox="1"/>
          <p:nvPr/>
        </p:nvSpPr>
        <p:spPr>
          <a:xfrm>
            <a:off x="31344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134444" y="6700660"/>
            <a:ext cx="1521460" cy="14039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People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who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suffered </a:t>
            </a:r>
            <a:r>
              <a:rPr dirty="0" sz="1600">
                <a:latin typeface="Arial"/>
                <a:cs typeface="Arial"/>
              </a:rPr>
              <a:t>trauma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may </a:t>
            </a:r>
            <a:r>
              <a:rPr dirty="0" sz="1600">
                <a:latin typeface="Arial"/>
                <a:cs typeface="Arial"/>
              </a:rPr>
              <a:t>experience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any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mix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of: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5561738"/>
            <a:ext cx="348615" cy="2772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Trauma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Credibility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369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13692" y="2029444"/>
            <a:ext cx="1439545" cy="6030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Avoid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making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assumptions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individual</a:t>
            </a:r>
            <a:r>
              <a:rPr dirty="0" sz="1600" spc="-10">
                <a:latin typeface="Arial"/>
                <a:cs typeface="Arial"/>
              </a:rPr>
              <a:t> delivers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spc="-10">
                <a:latin typeface="Arial"/>
                <a:cs typeface="Arial"/>
              </a:rPr>
              <a:t>information</a:t>
            </a:r>
            <a:endParaRPr sz="1600">
              <a:latin typeface="Arial"/>
              <a:cs typeface="Arial"/>
            </a:endParaRPr>
          </a:p>
          <a:p>
            <a:pPr marL="12700" marR="2038350">
              <a:lnSpc>
                <a:spcPct val="17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Understand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memory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clarified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time </a:t>
            </a:r>
            <a:r>
              <a:rPr dirty="0" sz="1600">
                <a:latin typeface="Arial"/>
                <a:cs typeface="Arial"/>
              </a:rPr>
              <a:t>Address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inconsistencies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8130" y="8237057"/>
            <a:ext cx="67500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69117" y="3258575"/>
            <a:ext cx="348615" cy="50755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make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record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interview?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23705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5283218"/>
            <a:ext cx="1683385" cy="27762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Trend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towards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audio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recording</a:t>
            </a:r>
            <a:endParaRPr sz="1600">
              <a:latin typeface="Arial"/>
              <a:cs typeface="Arial"/>
            </a:endParaRPr>
          </a:p>
          <a:p>
            <a:pPr marL="12700" marR="2286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Extensive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taking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followed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preparation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summary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permissible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>
                <a:latin typeface="Arial"/>
                <a:cs typeface="Arial"/>
              </a:rPr>
              <a:t>Video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recording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disfavored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648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735394"/>
            <a:ext cx="2145791" cy="3232439"/>
          </a:xfrm>
          <a:prstGeom prst="rect">
            <a:avLst/>
          </a:prstGeom>
        </p:spPr>
      </p:pic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E9006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365089" y="1371600"/>
            <a:ext cx="577215" cy="7315200"/>
            <a:chOff x="5365089" y="1371600"/>
            <a:chExt cx="577215" cy="7315200"/>
          </a:xfrm>
        </p:grpSpPr>
        <p:sp>
          <p:nvSpPr>
            <p:cNvPr id="5" name="object 5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65089" y="1371600"/>
              <a:ext cx="576870" cy="73152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8801" y="1371600"/>
            <a:ext cx="1019777" cy="731520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262356" y="6604375"/>
            <a:ext cx="348615" cy="1744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Practical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Point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2914" y="2120350"/>
            <a:ext cx="935990" cy="62261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Surreptitious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recording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interviews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meetings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becoming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increasingly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common.</a:t>
            </a:r>
            <a:r>
              <a:rPr dirty="0" sz="16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assume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recorded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themselves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vigilance.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28800" y="1371600"/>
            <a:ext cx="4112895" cy="7315200"/>
            <a:chOff x="1828800" y="1371600"/>
            <a:chExt cx="4112895" cy="7315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1371600"/>
              <a:ext cx="1016426" cy="73152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547172" y="2754660"/>
              <a:ext cx="248920" cy="4549140"/>
            </a:xfrm>
            <a:custGeom>
              <a:avLst/>
              <a:gdLst/>
              <a:ahLst/>
              <a:cxnLst/>
              <a:rect l="l" t="t" r="r" b="b"/>
              <a:pathLst>
                <a:path w="248919" h="4549140">
                  <a:moveTo>
                    <a:pt x="0" y="0"/>
                  </a:moveTo>
                  <a:lnTo>
                    <a:pt x="0" y="4549089"/>
                  </a:lnTo>
                  <a:lnTo>
                    <a:pt x="248777" y="4549089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2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47172" y="2754660"/>
              <a:ext cx="248920" cy="4549140"/>
            </a:xfrm>
            <a:custGeom>
              <a:avLst/>
              <a:gdLst/>
              <a:ahLst/>
              <a:cxnLst/>
              <a:rect l="l" t="t" r="r" b="b"/>
              <a:pathLst>
                <a:path w="248919" h="4549140">
                  <a:moveTo>
                    <a:pt x="248777" y="4549089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4549089"/>
                  </a:lnTo>
                  <a:lnTo>
                    <a:pt x="248777" y="454908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2808396" y="3004474"/>
              <a:ext cx="248920" cy="4050029"/>
            </a:xfrm>
            <a:custGeom>
              <a:avLst/>
              <a:gdLst/>
              <a:ahLst/>
              <a:cxnLst/>
              <a:rect l="l" t="t" r="r" b="b"/>
              <a:pathLst>
                <a:path w="248919" h="4050029">
                  <a:moveTo>
                    <a:pt x="0" y="0"/>
                  </a:moveTo>
                  <a:lnTo>
                    <a:pt x="0" y="4049440"/>
                  </a:lnTo>
                  <a:lnTo>
                    <a:pt x="248777" y="4049440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6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808396" y="3004474"/>
              <a:ext cx="248920" cy="4050029"/>
            </a:xfrm>
            <a:custGeom>
              <a:avLst/>
              <a:gdLst/>
              <a:ahLst/>
              <a:cxnLst/>
              <a:rect l="l" t="t" r="r" b="b"/>
              <a:pathLst>
                <a:path w="248919" h="4050029">
                  <a:moveTo>
                    <a:pt x="248777" y="4049440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4049440"/>
                  </a:lnTo>
                  <a:lnTo>
                    <a:pt x="248777" y="4049440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069610" y="3458474"/>
              <a:ext cx="248920" cy="3141980"/>
            </a:xfrm>
            <a:custGeom>
              <a:avLst/>
              <a:gdLst/>
              <a:ahLst/>
              <a:cxnLst/>
              <a:rect l="l" t="t" r="r" b="b"/>
              <a:pathLst>
                <a:path w="248920" h="3141979">
                  <a:moveTo>
                    <a:pt x="248777" y="0"/>
                  </a:moveTo>
                  <a:lnTo>
                    <a:pt x="0" y="0"/>
                  </a:lnTo>
                  <a:lnTo>
                    <a:pt x="0" y="3141451"/>
                  </a:lnTo>
                  <a:lnTo>
                    <a:pt x="248777" y="3141451"/>
                  </a:lnTo>
                  <a:lnTo>
                    <a:pt x="248777" y="0"/>
                  </a:lnTo>
                  <a:close/>
                </a:path>
              </a:pathLst>
            </a:custGeom>
            <a:solidFill>
              <a:srgbClr val="164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069610" y="3458474"/>
              <a:ext cx="248920" cy="3141980"/>
            </a:xfrm>
            <a:custGeom>
              <a:avLst/>
              <a:gdLst/>
              <a:ahLst/>
              <a:cxnLst/>
              <a:rect l="l" t="t" r="r" b="b"/>
              <a:pathLst>
                <a:path w="248920" h="3141979">
                  <a:moveTo>
                    <a:pt x="248777" y="3141451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3141451"/>
                  </a:lnTo>
                  <a:lnTo>
                    <a:pt x="248777" y="314145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42030" y="3775222"/>
              <a:ext cx="248920" cy="2530475"/>
            </a:xfrm>
            <a:custGeom>
              <a:avLst/>
              <a:gdLst/>
              <a:ahLst/>
              <a:cxnLst/>
              <a:rect l="l" t="t" r="r" b="b"/>
              <a:pathLst>
                <a:path w="248920" h="2530475">
                  <a:moveTo>
                    <a:pt x="0" y="0"/>
                  </a:moveTo>
                  <a:lnTo>
                    <a:pt x="0" y="2530429"/>
                  </a:lnTo>
                  <a:lnTo>
                    <a:pt x="248777" y="2530429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42030" y="3775222"/>
              <a:ext cx="248920" cy="2530475"/>
            </a:xfrm>
            <a:custGeom>
              <a:avLst/>
              <a:gdLst/>
              <a:ahLst/>
              <a:cxnLst/>
              <a:rect l="l" t="t" r="r" b="b"/>
              <a:pathLst>
                <a:path w="248920" h="2530475">
                  <a:moveTo>
                    <a:pt x="248777" y="2530429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2530429"/>
                  </a:lnTo>
                  <a:lnTo>
                    <a:pt x="248777" y="253042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592037" y="4131726"/>
              <a:ext cx="248920" cy="1795145"/>
            </a:xfrm>
            <a:custGeom>
              <a:avLst/>
              <a:gdLst/>
              <a:ahLst/>
              <a:cxnLst/>
              <a:rect l="l" t="t" r="r" b="b"/>
              <a:pathLst>
                <a:path w="248920" h="1795145">
                  <a:moveTo>
                    <a:pt x="0" y="0"/>
                  </a:moveTo>
                  <a:lnTo>
                    <a:pt x="0" y="1794957"/>
                  </a:lnTo>
                  <a:lnTo>
                    <a:pt x="248777" y="1794957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8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592037" y="4131726"/>
              <a:ext cx="248920" cy="1795145"/>
            </a:xfrm>
            <a:custGeom>
              <a:avLst/>
              <a:gdLst/>
              <a:ahLst/>
              <a:cxnLst/>
              <a:rect l="l" t="t" r="r" b="b"/>
              <a:pathLst>
                <a:path w="248920" h="1795145">
                  <a:moveTo>
                    <a:pt x="248777" y="1794957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1794957"/>
                  </a:lnTo>
                  <a:lnTo>
                    <a:pt x="248777" y="1794957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839758" y="4365640"/>
              <a:ext cx="248920" cy="1330960"/>
            </a:xfrm>
            <a:custGeom>
              <a:avLst/>
              <a:gdLst/>
              <a:ahLst/>
              <a:cxnLst/>
              <a:rect l="l" t="t" r="r" b="b"/>
              <a:pathLst>
                <a:path w="248920" h="1330960">
                  <a:moveTo>
                    <a:pt x="0" y="0"/>
                  </a:moveTo>
                  <a:lnTo>
                    <a:pt x="0" y="1330411"/>
                  </a:lnTo>
                  <a:lnTo>
                    <a:pt x="248777" y="1330411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A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3839758" y="4365640"/>
              <a:ext cx="248920" cy="1330960"/>
            </a:xfrm>
            <a:custGeom>
              <a:avLst/>
              <a:gdLst/>
              <a:ahLst/>
              <a:cxnLst/>
              <a:rect l="l" t="t" r="r" b="b"/>
              <a:pathLst>
                <a:path w="248920" h="1330960">
                  <a:moveTo>
                    <a:pt x="248777" y="1330411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1330411"/>
                  </a:lnTo>
                  <a:lnTo>
                    <a:pt x="248777" y="1330411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14464" y="4146113"/>
              <a:ext cx="248920" cy="1766570"/>
            </a:xfrm>
            <a:custGeom>
              <a:avLst/>
              <a:gdLst/>
              <a:ahLst/>
              <a:cxnLst/>
              <a:rect l="l" t="t" r="r" b="b"/>
              <a:pathLst>
                <a:path w="248920" h="1766570">
                  <a:moveTo>
                    <a:pt x="0" y="0"/>
                  </a:moveTo>
                  <a:lnTo>
                    <a:pt x="0" y="1766173"/>
                  </a:lnTo>
                  <a:lnTo>
                    <a:pt x="248777" y="1766173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A6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14464" y="4146113"/>
              <a:ext cx="248920" cy="1766570"/>
            </a:xfrm>
            <a:custGeom>
              <a:avLst/>
              <a:gdLst/>
              <a:ahLst/>
              <a:cxnLst/>
              <a:rect l="l" t="t" r="r" b="b"/>
              <a:pathLst>
                <a:path w="248920" h="1766570">
                  <a:moveTo>
                    <a:pt x="248777" y="1766173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1766173"/>
                  </a:lnTo>
                  <a:lnTo>
                    <a:pt x="248777" y="1766173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4375678" y="3788115"/>
              <a:ext cx="248920" cy="2482215"/>
            </a:xfrm>
            <a:custGeom>
              <a:avLst/>
              <a:gdLst/>
              <a:ahLst/>
              <a:cxnLst/>
              <a:rect l="l" t="t" r="r" b="b"/>
              <a:pathLst>
                <a:path w="248920" h="2482215">
                  <a:moveTo>
                    <a:pt x="0" y="0"/>
                  </a:moveTo>
                  <a:lnTo>
                    <a:pt x="0" y="2482179"/>
                  </a:lnTo>
                  <a:lnTo>
                    <a:pt x="248777" y="2482179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8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4375678" y="3788115"/>
              <a:ext cx="248920" cy="2482215"/>
            </a:xfrm>
            <a:custGeom>
              <a:avLst/>
              <a:gdLst/>
              <a:ahLst/>
              <a:cxnLst/>
              <a:rect l="l" t="t" r="r" b="b"/>
              <a:pathLst>
                <a:path w="248920" h="2482215">
                  <a:moveTo>
                    <a:pt x="248777" y="2482179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2482179"/>
                  </a:lnTo>
                  <a:lnTo>
                    <a:pt x="248777" y="248217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636891" y="3434963"/>
              <a:ext cx="248920" cy="3188970"/>
            </a:xfrm>
            <a:custGeom>
              <a:avLst/>
              <a:gdLst/>
              <a:ahLst/>
              <a:cxnLst/>
              <a:rect l="l" t="t" r="r" b="b"/>
              <a:pathLst>
                <a:path w="248920" h="3188970">
                  <a:moveTo>
                    <a:pt x="0" y="0"/>
                  </a:moveTo>
                  <a:lnTo>
                    <a:pt x="0" y="3188472"/>
                  </a:lnTo>
                  <a:lnTo>
                    <a:pt x="248777" y="3188472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6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636891" y="3434963"/>
              <a:ext cx="248920" cy="3188970"/>
            </a:xfrm>
            <a:custGeom>
              <a:avLst/>
              <a:gdLst/>
              <a:ahLst/>
              <a:cxnLst/>
              <a:rect l="l" t="t" r="r" b="b"/>
              <a:pathLst>
                <a:path w="248920" h="3188970">
                  <a:moveTo>
                    <a:pt x="248777" y="3188472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3188472"/>
                  </a:lnTo>
                  <a:lnTo>
                    <a:pt x="248777" y="3188472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898115" y="3170661"/>
              <a:ext cx="248920" cy="3717290"/>
            </a:xfrm>
            <a:custGeom>
              <a:avLst/>
              <a:gdLst/>
              <a:ahLst/>
              <a:cxnLst/>
              <a:rect l="l" t="t" r="r" b="b"/>
              <a:pathLst>
                <a:path w="248920" h="3717290">
                  <a:moveTo>
                    <a:pt x="0" y="0"/>
                  </a:moveTo>
                  <a:lnTo>
                    <a:pt x="0" y="3717076"/>
                  </a:lnTo>
                  <a:lnTo>
                    <a:pt x="248777" y="3717076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4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898115" y="3170661"/>
              <a:ext cx="248920" cy="3717290"/>
            </a:xfrm>
            <a:custGeom>
              <a:avLst/>
              <a:gdLst/>
              <a:ahLst/>
              <a:cxnLst/>
              <a:rect l="l" t="t" r="r" b="b"/>
              <a:pathLst>
                <a:path w="248920" h="3717290">
                  <a:moveTo>
                    <a:pt x="248777" y="3717076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3717076"/>
                  </a:lnTo>
                  <a:lnTo>
                    <a:pt x="248777" y="3717076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5159329" y="2740670"/>
              <a:ext cx="248920" cy="4577080"/>
            </a:xfrm>
            <a:custGeom>
              <a:avLst/>
              <a:gdLst/>
              <a:ahLst/>
              <a:cxnLst/>
              <a:rect l="l" t="t" r="r" b="b"/>
              <a:pathLst>
                <a:path w="248920" h="4577080">
                  <a:moveTo>
                    <a:pt x="0" y="0"/>
                  </a:moveTo>
                  <a:lnTo>
                    <a:pt x="0" y="4577049"/>
                  </a:lnTo>
                  <a:lnTo>
                    <a:pt x="248777" y="4577049"/>
                  </a:lnTo>
                  <a:lnTo>
                    <a:pt x="2487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6E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5159329" y="2740670"/>
              <a:ext cx="248920" cy="4577080"/>
            </a:xfrm>
            <a:custGeom>
              <a:avLst/>
              <a:gdLst/>
              <a:ahLst/>
              <a:cxnLst/>
              <a:rect l="l" t="t" r="r" b="b"/>
              <a:pathLst>
                <a:path w="248920" h="4577080">
                  <a:moveTo>
                    <a:pt x="248777" y="4577049"/>
                  </a:moveTo>
                  <a:lnTo>
                    <a:pt x="248777" y="0"/>
                  </a:lnTo>
                  <a:lnTo>
                    <a:pt x="0" y="0"/>
                  </a:lnTo>
                  <a:lnTo>
                    <a:pt x="0" y="4577049"/>
                  </a:lnTo>
                  <a:lnTo>
                    <a:pt x="248777" y="457704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084129" y="3003000"/>
            <a:ext cx="3306445" cy="53308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sources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65">
                <a:solidFill>
                  <a:srgbClr val="FFFFFF"/>
                </a:solidFill>
                <a:latin typeface="Georgia"/>
                <a:cs typeface="Georgia"/>
              </a:rPr>
              <a:t> non-testimonial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evidence</a:t>
            </a:r>
            <a:endParaRPr sz="2200">
              <a:latin typeface="Georgia"/>
              <a:cs typeface="Georgia"/>
            </a:endParaRPr>
          </a:p>
          <a:p>
            <a:pPr algn="ctr" marL="2721610" marR="1437640" indent="1270">
              <a:lnSpc>
                <a:spcPct val="122400"/>
              </a:lnSpc>
              <a:spcBef>
                <a:spcPts val="6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parties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witnesses</a:t>
            </a:r>
            <a:endParaRPr sz="1400">
              <a:latin typeface="Arial"/>
              <a:cs typeface="Arial"/>
            </a:endParaRPr>
          </a:p>
          <a:p>
            <a:pPr algn="ctr" marL="2599055" marR="1312545">
              <a:lnSpc>
                <a:spcPct val="120300"/>
              </a:lnSpc>
              <a:spcBef>
                <a:spcPts val="4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Institutional</a:t>
            </a:r>
            <a:r>
              <a:rPr dirty="0" sz="1400" spc="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email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Video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cameras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Key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card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logs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Timesheets</a:t>
            </a:r>
            <a:endParaRPr sz="1400">
              <a:latin typeface="Arial"/>
              <a:cs typeface="Arial"/>
            </a:endParaRPr>
          </a:p>
          <a:p>
            <a:pPr algn="ctr" marL="2160905" marR="876300" indent="635">
              <a:lnSpc>
                <a:spcPct val="122400"/>
              </a:lnSpc>
              <a:spcBef>
                <a:spcPts val="105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Public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social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media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Institution-owned</a:t>
            </a:r>
            <a:r>
              <a:rPr dirty="0" sz="1400" spc="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computers</a:t>
            </a:r>
            <a:endParaRPr sz="1400">
              <a:latin typeface="Arial"/>
              <a:cs typeface="Arial"/>
            </a:endParaRPr>
          </a:p>
          <a:p>
            <a:pPr algn="ctr" marL="1901189" marR="617855">
              <a:lnSpc>
                <a:spcPct val="1224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Institution-owned</a:t>
            </a:r>
            <a:r>
              <a:rPr dirty="0" sz="1400" spc="229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personal</a:t>
            </a:r>
            <a:r>
              <a:rPr dirty="0" sz="1400" spc="2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devices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Information</a:t>
            </a:r>
            <a:r>
              <a:rPr dirty="0" sz="14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4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institutional</a:t>
            </a:r>
            <a:r>
              <a:rPr dirty="0" sz="140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servers Police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5553455" y="1757696"/>
            <a:ext cx="207645" cy="664210"/>
            <a:chOff x="5553455" y="1757696"/>
            <a:chExt cx="207645" cy="664210"/>
          </a:xfrm>
        </p:grpSpPr>
        <p:sp>
          <p:nvSpPr>
            <p:cNvPr id="32" name="object 32"/>
            <p:cNvSpPr/>
            <p:nvPr/>
          </p:nvSpPr>
          <p:spPr>
            <a:xfrm>
              <a:off x="5553455" y="1757696"/>
              <a:ext cx="207645" cy="664210"/>
            </a:xfrm>
            <a:custGeom>
              <a:avLst/>
              <a:gdLst/>
              <a:ahLst/>
              <a:cxnLst/>
              <a:rect l="l" t="t" r="r" b="b"/>
              <a:pathLst>
                <a:path w="207645" h="664210">
                  <a:moveTo>
                    <a:pt x="59844" y="0"/>
                  </a:moveTo>
                  <a:lnTo>
                    <a:pt x="55309" y="285"/>
                  </a:lnTo>
                  <a:lnTo>
                    <a:pt x="29553" y="285"/>
                  </a:lnTo>
                  <a:lnTo>
                    <a:pt x="26413" y="1046"/>
                  </a:lnTo>
                  <a:lnTo>
                    <a:pt x="10079" y="62629"/>
                  </a:lnTo>
                  <a:lnTo>
                    <a:pt x="3052" y="106302"/>
                  </a:lnTo>
                  <a:lnTo>
                    <a:pt x="0" y="150986"/>
                  </a:lnTo>
                  <a:lnTo>
                    <a:pt x="3208" y="195743"/>
                  </a:lnTo>
                  <a:lnTo>
                    <a:pt x="10598" y="249846"/>
                  </a:lnTo>
                  <a:lnTo>
                    <a:pt x="18814" y="299711"/>
                  </a:lnTo>
                  <a:lnTo>
                    <a:pt x="24492" y="331800"/>
                  </a:lnTo>
                  <a:lnTo>
                    <a:pt x="18814" y="363843"/>
                  </a:lnTo>
                  <a:lnTo>
                    <a:pt x="10703" y="413071"/>
                  </a:lnTo>
                  <a:lnTo>
                    <a:pt x="10598" y="413708"/>
                  </a:lnTo>
                  <a:lnTo>
                    <a:pt x="3208" y="467811"/>
                  </a:lnTo>
                  <a:lnTo>
                    <a:pt x="0" y="512613"/>
                  </a:lnTo>
                  <a:lnTo>
                    <a:pt x="3021" y="556828"/>
                  </a:lnTo>
                  <a:lnTo>
                    <a:pt x="9943" y="599701"/>
                  </a:lnTo>
                  <a:lnTo>
                    <a:pt x="10049" y="600360"/>
                  </a:lnTo>
                  <a:lnTo>
                    <a:pt x="18019" y="636546"/>
                  </a:lnTo>
                  <a:lnTo>
                    <a:pt x="23869" y="658747"/>
                  </a:lnTo>
                  <a:lnTo>
                    <a:pt x="24676" y="661452"/>
                  </a:lnTo>
                  <a:lnTo>
                    <a:pt x="26695" y="663268"/>
                  </a:lnTo>
                  <a:lnTo>
                    <a:pt x="54649" y="663268"/>
                  </a:lnTo>
                  <a:lnTo>
                    <a:pt x="59209" y="663698"/>
                  </a:lnTo>
                  <a:lnTo>
                    <a:pt x="63657" y="661452"/>
                  </a:lnTo>
                  <a:lnTo>
                    <a:pt x="72850" y="648223"/>
                  </a:lnTo>
                  <a:lnTo>
                    <a:pt x="34195" y="648223"/>
                  </a:lnTo>
                  <a:lnTo>
                    <a:pt x="28623" y="626122"/>
                  </a:lnTo>
                  <a:lnTo>
                    <a:pt x="21430" y="592431"/>
                  </a:lnTo>
                  <a:lnTo>
                    <a:pt x="15211" y="552732"/>
                  </a:lnTo>
                  <a:lnTo>
                    <a:pt x="12561" y="512613"/>
                  </a:lnTo>
                  <a:lnTo>
                    <a:pt x="15356" y="472517"/>
                  </a:lnTo>
                  <a:lnTo>
                    <a:pt x="21932" y="423224"/>
                  </a:lnTo>
                  <a:lnTo>
                    <a:pt x="29554" y="376041"/>
                  </a:lnTo>
                  <a:lnTo>
                    <a:pt x="37341" y="331800"/>
                  </a:lnTo>
                  <a:lnTo>
                    <a:pt x="29575" y="287660"/>
                  </a:lnTo>
                  <a:lnTo>
                    <a:pt x="21932" y="240352"/>
                  </a:lnTo>
                  <a:lnTo>
                    <a:pt x="15356" y="191060"/>
                  </a:lnTo>
                  <a:lnTo>
                    <a:pt x="12576" y="151182"/>
                  </a:lnTo>
                  <a:lnTo>
                    <a:pt x="12562" y="150986"/>
                  </a:lnTo>
                  <a:lnTo>
                    <a:pt x="14949" y="112695"/>
                  </a:lnTo>
                  <a:lnTo>
                    <a:pt x="20725" y="74180"/>
                  </a:lnTo>
                  <a:lnTo>
                    <a:pt x="27807" y="40165"/>
                  </a:lnTo>
                  <a:lnTo>
                    <a:pt x="34008" y="15791"/>
                  </a:lnTo>
                  <a:lnTo>
                    <a:pt x="34112" y="15383"/>
                  </a:lnTo>
                  <a:lnTo>
                    <a:pt x="72915" y="15383"/>
                  </a:lnTo>
                  <a:lnTo>
                    <a:pt x="67243" y="6313"/>
                  </a:lnTo>
                  <a:lnTo>
                    <a:pt x="64241" y="2222"/>
                  </a:lnTo>
                  <a:lnTo>
                    <a:pt x="59844" y="0"/>
                  </a:lnTo>
                  <a:close/>
                </a:path>
                <a:path w="207645" h="664210">
                  <a:moveTo>
                    <a:pt x="73260" y="15383"/>
                  </a:moveTo>
                  <a:lnTo>
                    <a:pt x="56018" y="15383"/>
                  </a:lnTo>
                  <a:lnTo>
                    <a:pt x="56740" y="15527"/>
                  </a:lnTo>
                  <a:lnTo>
                    <a:pt x="57431" y="15791"/>
                  </a:lnTo>
                  <a:lnTo>
                    <a:pt x="66371" y="30074"/>
                  </a:lnTo>
                  <a:lnTo>
                    <a:pt x="72257" y="30429"/>
                  </a:lnTo>
                  <a:lnTo>
                    <a:pt x="98186" y="32716"/>
                  </a:lnTo>
                  <a:lnTo>
                    <a:pt x="135970" y="40784"/>
                  </a:lnTo>
                  <a:lnTo>
                    <a:pt x="179594" y="90717"/>
                  </a:lnTo>
                  <a:lnTo>
                    <a:pt x="194794" y="158535"/>
                  </a:lnTo>
                  <a:lnTo>
                    <a:pt x="183775" y="219341"/>
                  </a:lnTo>
                  <a:lnTo>
                    <a:pt x="156558" y="261073"/>
                  </a:lnTo>
                  <a:lnTo>
                    <a:pt x="121901" y="287258"/>
                  </a:lnTo>
                  <a:lnTo>
                    <a:pt x="87996" y="301664"/>
                  </a:lnTo>
                  <a:lnTo>
                    <a:pt x="87760" y="301664"/>
                  </a:lnTo>
                  <a:lnTo>
                    <a:pt x="80236" y="306190"/>
                  </a:lnTo>
                  <a:lnTo>
                    <a:pt x="74377" y="313115"/>
                  </a:lnTo>
                  <a:lnTo>
                    <a:pt x="70548" y="321849"/>
                  </a:lnTo>
                  <a:lnTo>
                    <a:pt x="69115" y="331800"/>
                  </a:lnTo>
                  <a:lnTo>
                    <a:pt x="70521" y="342144"/>
                  </a:lnTo>
                  <a:lnTo>
                    <a:pt x="74568" y="351128"/>
                  </a:lnTo>
                  <a:lnTo>
                    <a:pt x="80813" y="358066"/>
                  </a:lnTo>
                  <a:lnTo>
                    <a:pt x="88815" y="362275"/>
                  </a:lnTo>
                  <a:lnTo>
                    <a:pt x="122096" y="376041"/>
                  </a:lnTo>
                  <a:lnTo>
                    <a:pt x="156666" y="401953"/>
                  </a:lnTo>
                  <a:lnTo>
                    <a:pt x="183804" y="443729"/>
                  </a:lnTo>
                  <a:lnTo>
                    <a:pt x="194788" y="505086"/>
                  </a:lnTo>
                  <a:lnTo>
                    <a:pt x="190561" y="540197"/>
                  </a:lnTo>
                  <a:lnTo>
                    <a:pt x="164439" y="599701"/>
                  </a:lnTo>
                  <a:lnTo>
                    <a:pt x="118561" y="628189"/>
                  </a:lnTo>
                  <a:lnTo>
                    <a:pt x="72558" y="633171"/>
                  </a:lnTo>
                  <a:lnTo>
                    <a:pt x="66867" y="633343"/>
                  </a:lnTo>
                  <a:lnTo>
                    <a:pt x="56716" y="647981"/>
                  </a:lnTo>
                  <a:lnTo>
                    <a:pt x="55822" y="648223"/>
                  </a:lnTo>
                  <a:lnTo>
                    <a:pt x="72483" y="648223"/>
                  </a:lnTo>
                  <a:lnTo>
                    <a:pt x="115974" y="643962"/>
                  </a:lnTo>
                  <a:lnTo>
                    <a:pt x="153900" y="630119"/>
                  </a:lnTo>
                  <a:lnTo>
                    <a:pt x="190020" y="581431"/>
                  </a:lnTo>
                  <a:lnTo>
                    <a:pt x="202486" y="545045"/>
                  </a:lnTo>
                  <a:lnTo>
                    <a:pt x="207291" y="505086"/>
                  </a:lnTo>
                  <a:lnTo>
                    <a:pt x="200581" y="453531"/>
                  </a:lnTo>
                  <a:lnTo>
                    <a:pt x="182530" y="413071"/>
                  </a:lnTo>
                  <a:lnTo>
                    <a:pt x="156277" y="382628"/>
                  </a:lnTo>
                  <a:lnTo>
                    <a:pt x="91711" y="347599"/>
                  </a:lnTo>
                  <a:lnTo>
                    <a:pt x="85750" y="345677"/>
                  </a:lnTo>
                  <a:lnTo>
                    <a:pt x="81622" y="339175"/>
                  </a:lnTo>
                  <a:lnTo>
                    <a:pt x="81660" y="331800"/>
                  </a:lnTo>
                  <a:lnTo>
                    <a:pt x="81811" y="324454"/>
                  </a:lnTo>
                  <a:lnTo>
                    <a:pt x="85863" y="318072"/>
                  </a:lnTo>
                  <a:lnTo>
                    <a:pt x="91711" y="315955"/>
                  </a:lnTo>
                  <a:lnTo>
                    <a:pt x="133097" y="297391"/>
                  </a:lnTo>
                  <a:lnTo>
                    <a:pt x="170249" y="266326"/>
                  </a:lnTo>
                  <a:lnTo>
                    <a:pt x="197035" y="220710"/>
                  </a:lnTo>
                  <a:lnTo>
                    <a:pt x="207320" y="158535"/>
                  </a:lnTo>
                  <a:lnTo>
                    <a:pt x="202517" y="118509"/>
                  </a:lnTo>
                  <a:lnTo>
                    <a:pt x="190052" y="82123"/>
                  </a:lnTo>
                  <a:lnTo>
                    <a:pt x="153932" y="33435"/>
                  </a:lnTo>
                  <a:lnTo>
                    <a:pt x="115770" y="20156"/>
                  </a:lnTo>
                  <a:lnTo>
                    <a:pt x="93509" y="17013"/>
                  </a:lnTo>
                  <a:lnTo>
                    <a:pt x="73260" y="153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3" name="object 3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2729" y="1807842"/>
            <a:ext cx="348615" cy="65258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investigation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collect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evidence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sexual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history?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2170305"/>
            <a:ext cx="1521460" cy="5889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Generally,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no—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complainant’s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behavior</a:t>
            </a:r>
            <a:endParaRPr sz="1600">
              <a:latin typeface="Arial"/>
              <a:cs typeface="Arial"/>
            </a:endParaRPr>
          </a:p>
          <a:p>
            <a:pPr marL="12700" marR="28702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offered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someone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respondent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committed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conduct,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specific </a:t>
            </a:r>
            <a:r>
              <a:rPr dirty="0" sz="1600">
                <a:latin typeface="Arial"/>
                <a:cs typeface="Arial"/>
              </a:rPr>
              <a:t>incidents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complainant’s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behavior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5">
                <a:latin typeface="Arial"/>
                <a:cs typeface="Arial"/>
              </a:rPr>
              <a:t> the </a:t>
            </a:r>
            <a:r>
              <a:rPr dirty="0" sz="1600">
                <a:latin typeface="Arial"/>
                <a:cs typeface="Arial"/>
              </a:rPr>
              <a:t>respondent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offered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consent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874610"/>
            <a:ext cx="348615" cy="24593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Prohibited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2047741"/>
            <a:ext cx="887094" cy="62865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Sally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Cade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forced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oral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sex.</a:t>
            </a:r>
            <a:r>
              <a:rPr dirty="0" sz="1600" spc="4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Cade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testify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endParaRPr sz="1600">
              <a:latin typeface="Arial"/>
              <a:cs typeface="Arial"/>
            </a:endParaRPr>
          </a:p>
          <a:p>
            <a:pPr marL="12700" marR="21590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Sally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Cade’s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friends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joked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openly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loves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sex.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7411" y="2465178"/>
            <a:ext cx="655955" cy="586867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investigation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collect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rely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privileged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records?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233124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2053815"/>
            <a:ext cx="1683385" cy="60020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waives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privilege</a:t>
            </a:r>
            <a:endParaRPr sz="1600">
              <a:latin typeface="Arial"/>
              <a:cs typeface="Arial"/>
            </a:endParaRPr>
          </a:p>
          <a:p>
            <a:pPr marL="12700" marR="35560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legally </a:t>
            </a:r>
            <a:r>
              <a:rPr dirty="0" sz="1600">
                <a:latin typeface="Arial"/>
                <a:cs typeface="Arial"/>
              </a:rPr>
              <a:t>recognized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privilege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unless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holder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privilege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waives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it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unilaterally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own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counseling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health </a:t>
            </a:r>
            <a:r>
              <a:rPr dirty="0" sz="1600">
                <a:latin typeface="Arial"/>
                <a:cs typeface="Arial"/>
              </a:rPr>
              <a:t>files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purposes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9494" y="8233124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4564612"/>
            <a:ext cx="348615" cy="37693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Permissible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collection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2002441"/>
            <a:ext cx="887094" cy="6331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executes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written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HIPAA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release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authorizing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local</a:t>
            </a:r>
            <a:endParaRPr sz="1600">
              <a:latin typeface="Arial"/>
              <a:cs typeface="Arial"/>
            </a:endParaRPr>
          </a:p>
          <a:p>
            <a:pPr marL="12700" marR="9144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hospital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disclose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copies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examination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related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medical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records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investigator.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3379319"/>
            <a:ext cx="348615" cy="5015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parties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have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access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evidence?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93068" y="6108353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93068" y="1835399"/>
            <a:ext cx="2727960" cy="40957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given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all</a:t>
            </a:r>
            <a:endParaRPr sz="1600">
              <a:latin typeface="Arial"/>
              <a:cs typeface="Arial"/>
            </a:endParaRPr>
          </a:p>
          <a:p>
            <a:pPr marL="12700" marR="27305">
              <a:lnSpc>
                <a:spcPct val="110000"/>
              </a:lnSpc>
            </a:pPr>
            <a:r>
              <a:rPr dirty="0" sz="1600">
                <a:latin typeface="Arial"/>
                <a:cs typeface="Arial"/>
              </a:rPr>
              <a:t>inculpatory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directly </a:t>
            </a:r>
            <a:r>
              <a:rPr dirty="0" sz="1600">
                <a:latin typeface="Arial"/>
                <a:cs typeface="Arial"/>
              </a:rPr>
              <a:t>related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(regardless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whether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intends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it)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at </a:t>
            </a:r>
            <a:r>
              <a:rPr dirty="0" sz="1600">
                <a:latin typeface="Arial"/>
                <a:cs typeface="Arial"/>
              </a:rPr>
              <a:t>least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10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days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before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finalized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14199"/>
              </a:lnSpc>
              <a:spcBef>
                <a:spcPts val="160"/>
              </a:spcBef>
            </a:pP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their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advisor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physical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copy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electronically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earlier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access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be </a:t>
            </a: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equally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32892" y="6108353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99820" y="6108353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37560" y="6488948"/>
            <a:ext cx="1097279" cy="1832091"/>
          </a:xfrm>
          <a:prstGeom prst="rect">
            <a:avLst/>
          </a:prstGeom>
        </p:spPr>
      </p:pic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51439" y="4706850"/>
            <a:ext cx="348615" cy="3627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exactly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has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shared?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9644" y="823705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9644" y="2135994"/>
            <a:ext cx="2399030" cy="5923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Anything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“evidentiary”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value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potentially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inculpatory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in </a:t>
            </a:r>
            <a:r>
              <a:rPr dirty="0" sz="1600">
                <a:latin typeface="Arial"/>
                <a:cs typeface="Arial"/>
              </a:rPr>
              <a:t>light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allegations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issue,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otherwise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potentially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relevant</a:t>
            </a:r>
            <a:endParaRPr sz="1600">
              <a:latin typeface="Arial"/>
              <a:cs typeface="Arial"/>
            </a:endParaRPr>
          </a:p>
          <a:p>
            <a:pPr marL="12700" marR="318770">
              <a:lnSpc>
                <a:spcPct val="13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E.g.,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witness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statements,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interview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transcripts,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text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messages, </a:t>
            </a:r>
            <a:r>
              <a:rPr dirty="0" sz="1600">
                <a:latin typeface="Arial"/>
                <a:cs typeface="Arial"/>
              </a:rPr>
              <a:t>social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media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posts,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photographs,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etc.</a:t>
            </a:r>
            <a:endParaRPr sz="1600">
              <a:latin typeface="Arial"/>
              <a:cs typeface="Arial"/>
            </a:endParaRPr>
          </a:p>
          <a:p>
            <a:pPr marL="12700" marR="36830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Logistical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communications,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calendar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invites,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measure </a:t>
            </a:r>
            <a:r>
              <a:rPr dirty="0" sz="1600">
                <a:latin typeface="Arial"/>
                <a:cs typeface="Arial"/>
              </a:rPr>
              <a:t>communications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generally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shared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4277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84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27969" y="4709051"/>
            <a:ext cx="348615" cy="35642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evidence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“confidential?”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2524" y="8176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12524" y="5353629"/>
            <a:ext cx="2237105" cy="26454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require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advisors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agree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disclose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investigation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0">
                <a:latin typeface="Arial"/>
                <a:cs typeface="Arial"/>
              </a:rPr>
              <a:t> third-parties</a:t>
            </a:r>
            <a:endParaRPr sz="1600">
              <a:latin typeface="Arial"/>
              <a:cs typeface="Arial"/>
            </a:endParaRPr>
          </a:p>
          <a:p>
            <a:pPr marL="12700" marR="26416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prohibit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parties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speaking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about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allegations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themselves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2179" y="817609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6519" y="1798320"/>
            <a:ext cx="2022988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6754" y="1784986"/>
            <a:ext cx="594360" cy="65614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techniques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 institution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encourage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materials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confidential?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28909" y="3049993"/>
            <a:ext cx="348615" cy="5340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parties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get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respond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evidence?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5039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50396" y="4555586"/>
            <a:ext cx="2654935" cy="3549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45">
                <a:latin typeface="Arial"/>
                <a:cs typeface="Arial"/>
              </a:rPr>
              <a:t>Yes—</a:t>
            </a:r>
            <a:r>
              <a:rPr dirty="0" sz="1600">
                <a:latin typeface="Arial"/>
                <a:cs typeface="Arial"/>
              </a:rPr>
              <a:t>After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review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  <a:p>
            <a:pPr marL="12700" marR="161290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least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10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days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issuance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report,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responses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3100"/>
              </a:lnSpc>
              <a:spcBef>
                <a:spcPts val="180"/>
              </a:spcBef>
            </a:pPr>
            <a:r>
              <a:rPr dirty="0" sz="1600">
                <a:latin typeface="Arial"/>
                <a:cs typeface="Arial"/>
              </a:rPr>
              <a:t>Depending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responses, </a:t>
            </a:r>
            <a:r>
              <a:rPr dirty="0" sz="1600">
                <a:latin typeface="Arial"/>
                <a:cs typeface="Arial"/>
              </a:rPr>
              <a:t>additional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needed </a:t>
            </a:r>
            <a:r>
              <a:rPr dirty="0" sz="1600">
                <a:latin typeface="Arial"/>
                <a:cs typeface="Arial"/>
              </a:rPr>
              <a:t>Investigator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written </a:t>
            </a:r>
            <a:r>
              <a:rPr dirty="0" sz="1600">
                <a:latin typeface="Arial"/>
                <a:cs typeface="Arial"/>
              </a:rPr>
              <a:t>responses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drafting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language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51308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6700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48756" y="1966878"/>
            <a:ext cx="1411037" cy="2049203"/>
          </a:xfrm>
          <a:prstGeom prst="rect">
            <a:avLst/>
          </a:prstGeom>
        </p:spPr>
      </p:pic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8929" y="4025486"/>
            <a:ext cx="348615" cy="42475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investigation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concluded?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56364" y="823705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56364" y="2212013"/>
            <a:ext cx="1683385" cy="58477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Issuance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report</a:t>
            </a:r>
            <a:endParaRPr sz="1600">
              <a:latin typeface="Arial"/>
              <a:cs typeface="Arial"/>
            </a:endParaRPr>
          </a:p>
          <a:p>
            <a:pPr marL="12700" marR="41846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fairly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summarize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collected,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including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both </a:t>
            </a:r>
            <a:r>
              <a:rPr dirty="0" sz="1600">
                <a:latin typeface="Arial"/>
                <a:cs typeface="Arial"/>
              </a:rPr>
              <a:t>inculpatory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each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their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advisor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least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10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days </a:t>
            </a: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hearing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6949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3689" y="3069516"/>
            <a:ext cx="348615" cy="52647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Does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investigation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report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make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findings?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4444" y="1983961"/>
            <a:ext cx="1919605" cy="60763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No—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Currently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fairly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summarizes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11303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inculpatory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exculpatory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collected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during</a:t>
            </a:r>
            <a:r>
              <a:rPr dirty="0" sz="1600" spc="-25">
                <a:latin typeface="Arial"/>
                <a:cs typeface="Arial"/>
              </a:rPr>
              <a:t> the </a:t>
            </a:r>
            <a:r>
              <a:rPr dirty="0" sz="1600" spc="-10">
                <a:latin typeface="Arial"/>
                <a:cs typeface="Arial"/>
              </a:rPr>
              <a:t>investigation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current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factual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findings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determinations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policy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violations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made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at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subsequent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hearing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7136" y="8237261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52732" y="2242604"/>
            <a:ext cx="594360" cy="60966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investigator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“recommendation”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decision-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maker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find?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339147" y="2365939"/>
            <a:ext cx="253365" cy="59734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risks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having 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recommendation?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2030579"/>
            <a:ext cx="348615" cy="62731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parties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have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advisor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during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investigation?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53284" y="495444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3284" y="1786887"/>
            <a:ext cx="2585720" cy="31229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25">
                <a:latin typeface="Arial"/>
                <a:cs typeface="Arial"/>
              </a:rPr>
              <a:t>Yes—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may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accompanied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</a:t>
            </a:r>
            <a:endParaRPr sz="1400">
              <a:latin typeface="Arial"/>
              <a:cs typeface="Arial"/>
            </a:endParaRPr>
          </a:p>
          <a:p>
            <a:pPr marL="12700" marR="36195">
              <a:lnSpc>
                <a:spcPct val="1131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any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investigative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interviews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meetings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by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advisor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their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choice</a:t>
            </a:r>
            <a:endParaRPr sz="1400">
              <a:latin typeface="Arial"/>
              <a:cs typeface="Arial"/>
            </a:endParaRPr>
          </a:p>
          <a:p>
            <a:pPr marL="12700" marR="90805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Advisor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may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attorney,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but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does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have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be</a:t>
            </a:r>
            <a:endParaRPr sz="1400">
              <a:latin typeface="Arial"/>
              <a:cs typeface="Arial"/>
            </a:endParaRPr>
          </a:p>
          <a:p>
            <a:pPr marL="12700" marR="199390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Institution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may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confine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advisor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a </a:t>
            </a:r>
            <a:r>
              <a:rPr dirty="0" sz="1400">
                <a:latin typeface="Arial"/>
                <a:cs typeface="Arial"/>
              </a:rPr>
              <a:t>passive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role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during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investigation phase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Institution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required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provide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 </a:t>
            </a:r>
            <a:r>
              <a:rPr dirty="0" sz="1400">
                <a:latin typeface="Arial"/>
                <a:cs typeface="Arial"/>
              </a:rPr>
              <a:t>advisor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during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investigation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phase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8449" y="495444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2212" y="495444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67377" y="495444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5273040"/>
            <a:ext cx="2011679" cy="3017519"/>
          </a:xfrm>
          <a:prstGeom prst="rect">
            <a:avLst/>
          </a:prstGeom>
        </p:spPr>
      </p:pic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206951"/>
            <a:ext cx="348615" cy="31273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Advisor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conduct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1752003"/>
            <a:ext cx="1203960" cy="65817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identifies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mother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interview,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mother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attempts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conference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father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family’s attorney,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repeatedly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speaks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complainant,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criticizes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investigator’s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questions,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threatens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school.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25533"/>
            <a:ext cx="441325" cy="1561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6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348647" y="5703690"/>
            <a:ext cx="579755" cy="26301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65">
                <a:solidFill>
                  <a:srgbClr val="FFFFFF"/>
                </a:solidFill>
                <a:latin typeface="Georgia"/>
                <a:cs typeface="Georgia"/>
              </a:rPr>
              <a:t>The</a:t>
            </a:r>
            <a:r>
              <a:rPr dirty="0" sz="3850" spc="-15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60">
                <a:solidFill>
                  <a:srgbClr val="FFFFFF"/>
                </a:solidFill>
                <a:latin typeface="Georgia"/>
                <a:cs typeface="Georgia"/>
              </a:rPr>
              <a:t>Hearing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619" y="6986667"/>
            <a:ext cx="389255" cy="13608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9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12729" y="4163527"/>
            <a:ext cx="348615" cy="4184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purpose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hearing?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8250783"/>
            <a:ext cx="144780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5404" y="1748815"/>
            <a:ext cx="1765300" cy="63246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85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testimony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receive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non-</a:t>
            </a:r>
            <a:r>
              <a:rPr dirty="0" sz="1600">
                <a:latin typeface="Arial"/>
                <a:cs typeface="Arial"/>
              </a:rPr>
              <a:t>testimonial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standard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 </a:t>
            </a:r>
            <a:r>
              <a:rPr dirty="0" sz="1600">
                <a:latin typeface="Arial"/>
                <a:cs typeface="Arial"/>
              </a:rPr>
              <a:t>Apply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those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policy,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55816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Issue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determination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resolving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imposing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discipline/remedial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measures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necessary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25019" y="4884208"/>
            <a:ext cx="348615" cy="3510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7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70">
                <a:solidFill>
                  <a:srgbClr val="0047FF"/>
                </a:solidFill>
                <a:latin typeface="Georgia"/>
                <a:cs typeface="Georgia"/>
              </a:rPr>
              <a:t>“decision-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maker”?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0204" y="829801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500204" y="5416495"/>
            <a:ext cx="652145" cy="2704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single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officer,</a:t>
            </a:r>
            <a:r>
              <a:rPr dirty="0" sz="1600" spc="-25">
                <a:latin typeface="Arial"/>
                <a:cs typeface="Arial"/>
              </a:rPr>
              <a:t> or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panel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led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chair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2760" y="1371600"/>
            <a:ext cx="291084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73689" y="3684492"/>
            <a:ext cx="348615" cy="47104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standard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evidence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used?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5404" y="7445829"/>
            <a:ext cx="253365" cy="6140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Either: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94065" y="7962800"/>
            <a:ext cx="65087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94065" y="4519991"/>
            <a:ext cx="650875" cy="3264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Preponderance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35">
                <a:latin typeface="Arial"/>
                <a:cs typeface="Arial"/>
              </a:rPr>
              <a:t>OR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>
                <a:latin typeface="Arial"/>
                <a:cs typeface="Arial"/>
              </a:rPr>
              <a:t>Clear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convincing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evidence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90166" y="8203055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90166" y="2583250"/>
            <a:ext cx="570230" cy="54425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select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standard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uniformly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all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cases,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regardless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identity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respondent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4335361"/>
            <a:ext cx="348615" cy="40595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happens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before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hearing?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96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9644" y="2201088"/>
            <a:ext cx="2480945" cy="58585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report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least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10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days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prior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hearing</a:t>
            </a:r>
            <a:endParaRPr sz="1600">
              <a:latin typeface="Arial"/>
              <a:cs typeface="Arial"/>
            </a:endParaRPr>
          </a:p>
          <a:p>
            <a:pPr marL="12700" marR="1143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“Decision-maker”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identified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clear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conflicts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interest assessment</a:t>
            </a:r>
            <a:endParaRPr sz="1600">
              <a:latin typeface="Arial"/>
              <a:cs typeface="Arial"/>
            </a:endParaRPr>
          </a:p>
          <a:p>
            <a:pPr marL="12700" marR="1319530">
              <a:lnSpc>
                <a:spcPts val="3140"/>
              </a:lnSpc>
              <a:spcBef>
                <a:spcPts val="295"/>
              </a:spcBef>
            </a:pP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scheduled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logistics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arranged </a:t>
            </a:r>
            <a:r>
              <a:rPr dirty="0" sz="1600">
                <a:latin typeface="Arial"/>
                <a:cs typeface="Arial"/>
              </a:rPr>
              <a:t>Witnesses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notified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dirty="0" sz="1600" spc="-10">
                <a:latin typeface="Arial"/>
                <a:cs typeface="Arial"/>
              </a:rPr>
              <a:t>Pre-</a:t>
            </a: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conference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0">
                <a:latin typeface="Arial"/>
                <a:cs typeface="Arial"/>
              </a:rPr>
              <a:t> held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531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59765" y="8237057"/>
            <a:ext cx="105029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725061" y="6567008"/>
            <a:ext cx="961390" cy="1601470"/>
          </a:xfrm>
          <a:custGeom>
            <a:avLst/>
            <a:gdLst/>
            <a:ahLst/>
            <a:cxnLst/>
            <a:rect l="l" t="t" r="r" b="b"/>
            <a:pathLst>
              <a:path w="961389" h="1601470">
                <a:moveTo>
                  <a:pt x="0" y="96083"/>
                </a:moveTo>
                <a:lnTo>
                  <a:pt x="0" y="1505305"/>
                </a:lnTo>
                <a:lnTo>
                  <a:pt x="7550" y="1542705"/>
                </a:lnTo>
                <a:lnTo>
                  <a:pt x="28141" y="1573246"/>
                </a:lnTo>
                <a:lnTo>
                  <a:pt x="58683" y="1593838"/>
                </a:lnTo>
                <a:lnTo>
                  <a:pt x="96083" y="1601388"/>
                </a:lnTo>
                <a:lnTo>
                  <a:pt x="864748" y="1601388"/>
                </a:lnTo>
                <a:lnTo>
                  <a:pt x="902148" y="1593838"/>
                </a:lnTo>
                <a:lnTo>
                  <a:pt x="932689" y="1573246"/>
                </a:lnTo>
                <a:lnTo>
                  <a:pt x="953280" y="1542705"/>
                </a:lnTo>
                <a:lnTo>
                  <a:pt x="960831" y="1505305"/>
                </a:lnTo>
                <a:lnTo>
                  <a:pt x="960831" y="96083"/>
                </a:lnTo>
                <a:lnTo>
                  <a:pt x="953280" y="58683"/>
                </a:lnTo>
                <a:lnTo>
                  <a:pt x="932689" y="28141"/>
                </a:lnTo>
                <a:lnTo>
                  <a:pt x="902148" y="7550"/>
                </a:lnTo>
                <a:lnTo>
                  <a:pt x="864748" y="0"/>
                </a:lnTo>
                <a:lnTo>
                  <a:pt x="96083" y="0"/>
                </a:lnTo>
                <a:lnTo>
                  <a:pt x="58683" y="7550"/>
                </a:lnTo>
                <a:lnTo>
                  <a:pt x="28141" y="28141"/>
                </a:lnTo>
                <a:lnTo>
                  <a:pt x="7550" y="58683"/>
                </a:lnTo>
                <a:lnTo>
                  <a:pt x="0" y="96083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93262" y="6707516"/>
            <a:ext cx="608965" cy="1322705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least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days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review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006905" y="6067371"/>
            <a:ext cx="397510" cy="339725"/>
          </a:xfrm>
          <a:custGeom>
            <a:avLst/>
            <a:gdLst/>
            <a:ahLst/>
            <a:cxnLst/>
            <a:rect l="l" t="t" r="r" b="b"/>
            <a:pathLst>
              <a:path w="397510" h="339725">
                <a:moveTo>
                  <a:pt x="198577" y="0"/>
                </a:moveTo>
                <a:lnTo>
                  <a:pt x="0" y="169753"/>
                </a:lnTo>
                <a:lnTo>
                  <a:pt x="79430" y="169753"/>
                </a:lnTo>
                <a:lnTo>
                  <a:pt x="79430" y="339496"/>
                </a:lnTo>
                <a:lnTo>
                  <a:pt x="317713" y="339496"/>
                </a:lnTo>
                <a:lnTo>
                  <a:pt x="317713" y="169753"/>
                </a:lnTo>
                <a:lnTo>
                  <a:pt x="397144" y="169753"/>
                </a:lnTo>
                <a:lnTo>
                  <a:pt x="198577" y="0"/>
                </a:lnTo>
                <a:close/>
              </a:path>
            </a:pathLst>
          </a:custGeom>
          <a:solidFill>
            <a:srgbClr val="AAB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725061" y="4325062"/>
            <a:ext cx="961390" cy="1601470"/>
          </a:xfrm>
          <a:custGeom>
            <a:avLst/>
            <a:gdLst/>
            <a:ahLst/>
            <a:cxnLst/>
            <a:rect l="l" t="t" r="r" b="b"/>
            <a:pathLst>
              <a:path w="961389" h="1601470">
                <a:moveTo>
                  <a:pt x="0" y="96083"/>
                </a:moveTo>
                <a:lnTo>
                  <a:pt x="0" y="1505305"/>
                </a:lnTo>
                <a:lnTo>
                  <a:pt x="7550" y="1542705"/>
                </a:lnTo>
                <a:lnTo>
                  <a:pt x="28141" y="1573246"/>
                </a:lnTo>
                <a:lnTo>
                  <a:pt x="58683" y="1593838"/>
                </a:lnTo>
                <a:lnTo>
                  <a:pt x="96083" y="1601388"/>
                </a:lnTo>
                <a:lnTo>
                  <a:pt x="864748" y="1601388"/>
                </a:lnTo>
                <a:lnTo>
                  <a:pt x="902148" y="1593838"/>
                </a:lnTo>
                <a:lnTo>
                  <a:pt x="932689" y="1573246"/>
                </a:lnTo>
                <a:lnTo>
                  <a:pt x="953280" y="1542705"/>
                </a:lnTo>
                <a:lnTo>
                  <a:pt x="960831" y="1505305"/>
                </a:lnTo>
                <a:lnTo>
                  <a:pt x="960831" y="96083"/>
                </a:lnTo>
                <a:lnTo>
                  <a:pt x="953280" y="58683"/>
                </a:lnTo>
                <a:lnTo>
                  <a:pt x="932689" y="28141"/>
                </a:lnTo>
                <a:lnTo>
                  <a:pt x="902148" y="7550"/>
                </a:lnTo>
                <a:lnTo>
                  <a:pt x="864748" y="0"/>
                </a:lnTo>
                <a:lnTo>
                  <a:pt x="96083" y="0"/>
                </a:lnTo>
                <a:lnTo>
                  <a:pt x="58683" y="7550"/>
                </a:lnTo>
                <a:lnTo>
                  <a:pt x="28141" y="28141"/>
                </a:lnTo>
                <a:lnTo>
                  <a:pt x="7550" y="58683"/>
                </a:lnTo>
                <a:lnTo>
                  <a:pt x="0" y="96083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893262" y="4601554"/>
            <a:ext cx="608965" cy="105029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700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Issuance</a:t>
            </a:r>
            <a:r>
              <a:rPr dirty="0" sz="1400" spc="1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Investigation Report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006905" y="3825425"/>
            <a:ext cx="397510" cy="339725"/>
          </a:xfrm>
          <a:custGeom>
            <a:avLst/>
            <a:gdLst/>
            <a:ahLst/>
            <a:cxnLst/>
            <a:rect l="l" t="t" r="r" b="b"/>
            <a:pathLst>
              <a:path w="397510" h="339725">
                <a:moveTo>
                  <a:pt x="198577" y="0"/>
                </a:moveTo>
                <a:lnTo>
                  <a:pt x="0" y="169753"/>
                </a:lnTo>
                <a:lnTo>
                  <a:pt x="79430" y="169753"/>
                </a:lnTo>
                <a:lnTo>
                  <a:pt x="79430" y="339496"/>
                </a:lnTo>
                <a:lnTo>
                  <a:pt x="317713" y="339496"/>
                </a:lnTo>
                <a:lnTo>
                  <a:pt x="317713" y="169753"/>
                </a:lnTo>
                <a:lnTo>
                  <a:pt x="397144" y="169753"/>
                </a:lnTo>
                <a:lnTo>
                  <a:pt x="198577" y="0"/>
                </a:lnTo>
                <a:close/>
              </a:path>
            </a:pathLst>
          </a:custGeom>
          <a:solidFill>
            <a:srgbClr val="AAB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725061" y="2083114"/>
            <a:ext cx="961390" cy="1601470"/>
          </a:xfrm>
          <a:custGeom>
            <a:avLst/>
            <a:gdLst/>
            <a:ahLst/>
            <a:cxnLst/>
            <a:rect l="l" t="t" r="r" b="b"/>
            <a:pathLst>
              <a:path w="961389" h="1601470">
                <a:moveTo>
                  <a:pt x="0" y="96083"/>
                </a:moveTo>
                <a:lnTo>
                  <a:pt x="0" y="1505305"/>
                </a:lnTo>
                <a:lnTo>
                  <a:pt x="7550" y="1542705"/>
                </a:lnTo>
                <a:lnTo>
                  <a:pt x="28141" y="1573246"/>
                </a:lnTo>
                <a:lnTo>
                  <a:pt x="58683" y="1593838"/>
                </a:lnTo>
                <a:lnTo>
                  <a:pt x="96083" y="1601388"/>
                </a:lnTo>
                <a:lnTo>
                  <a:pt x="864748" y="1601388"/>
                </a:lnTo>
                <a:lnTo>
                  <a:pt x="902148" y="1593838"/>
                </a:lnTo>
                <a:lnTo>
                  <a:pt x="932689" y="1573246"/>
                </a:lnTo>
                <a:lnTo>
                  <a:pt x="953280" y="1542705"/>
                </a:lnTo>
                <a:lnTo>
                  <a:pt x="960831" y="1505305"/>
                </a:lnTo>
                <a:lnTo>
                  <a:pt x="960831" y="96083"/>
                </a:lnTo>
                <a:lnTo>
                  <a:pt x="953280" y="58683"/>
                </a:lnTo>
                <a:lnTo>
                  <a:pt x="932689" y="28141"/>
                </a:lnTo>
                <a:lnTo>
                  <a:pt x="902148" y="7550"/>
                </a:lnTo>
                <a:lnTo>
                  <a:pt x="864748" y="0"/>
                </a:lnTo>
                <a:lnTo>
                  <a:pt x="96083" y="0"/>
                </a:lnTo>
                <a:lnTo>
                  <a:pt x="58683" y="7550"/>
                </a:lnTo>
                <a:lnTo>
                  <a:pt x="28141" y="28141"/>
                </a:lnTo>
                <a:lnTo>
                  <a:pt x="7550" y="58683"/>
                </a:lnTo>
                <a:lnTo>
                  <a:pt x="0" y="96083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987903" y="2223622"/>
            <a:ext cx="420370" cy="1322705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73025" marR="5080" indent="-6096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least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days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298800" y="6346028"/>
            <a:ext cx="699135" cy="1790700"/>
          </a:xfrm>
          <a:custGeom>
            <a:avLst/>
            <a:gdLst/>
            <a:ahLst/>
            <a:cxnLst/>
            <a:rect l="l" t="t" r="r" b="b"/>
            <a:pathLst>
              <a:path w="699135" h="1790700">
                <a:moveTo>
                  <a:pt x="349402" y="0"/>
                </a:moveTo>
                <a:lnTo>
                  <a:pt x="0" y="349402"/>
                </a:lnTo>
                <a:lnTo>
                  <a:pt x="0" y="1790405"/>
                </a:lnTo>
                <a:lnTo>
                  <a:pt x="349402" y="1441002"/>
                </a:lnTo>
                <a:lnTo>
                  <a:pt x="698794" y="1790405"/>
                </a:lnTo>
                <a:lnTo>
                  <a:pt x="698794" y="349402"/>
                </a:lnTo>
                <a:lnTo>
                  <a:pt x="349402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476189" y="6699303"/>
            <a:ext cx="332740" cy="1056005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marL="329565" marR="5080" indent="-317500">
              <a:lnSpc>
                <a:spcPts val="1160"/>
              </a:lnSpc>
              <a:spcBef>
                <a:spcPts val="18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Select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Decision-Maker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327079" y="4918766"/>
            <a:ext cx="642620" cy="1590675"/>
            <a:chOff x="4327079" y="4918766"/>
            <a:chExt cx="642620" cy="1590675"/>
          </a:xfrm>
        </p:grpSpPr>
        <p:sp>
          <p:nvSpPr>
            <p:cNvPr id="15" name="object 15"/>
            <p:cNvSpPr/>
            <p:nvPr/>
          </p:nvSpPr>
          <p:spPr>
            <a:xfrm>
              <a:off x="4332159" y="4923846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5">
                  <a:moveTo>
                    <a:pt x="316036" y="0"/>
                  </a:moveTo>
                  <a:lnTo>
                    <a:pt x="0" y="316036"/>
                  </a:lnTo>
                  <a:lnTo>
                    <a:pt x="0" y="1580205"/>
                  </a:lnTo>
                  <a:lnTo>
                    <a:pt x="316036" y="1264168"/>
                  </a:lnTo>
                  <a:lnTo>
                    <a:pt x="632084" y="1580205"/>
                  </a:lnTo>
                  <a:lnTo>
                    <a:pt x="632084" y="316036"/>
                  </a:lnTo>
                  <a:lnTo>
                    <a:pt x="316036" y="0"/>
                  </a:lnTo>
                  <a:close/>
                </a:path>
              </a:pathLst>
            </a:custGeom>
            <a:solidFill>
              <a:srgbClr val="004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332159" y="4923846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5">
                  <a:moveTo>
                    <a:pt x="0" y="1580205"/>
                  </a:moveTo>
                  <a:lnTo>
                    <a:pt x="0" y="316036"/>
                  </a:lnTo>
                  <a:lnTo>
                    <a:pt x="316036" y="0"/>
                  </a:lnTo>
                  <a:lnTo>
                    <a:pt x="632084" y="316036"/>
                  </a:lnTo>
                  <a:lnTo>
                    <a:pt x="632084" y="1580205"/>
                  </a:lnTo>
                  <a:lnTo>
                    <a:pt x="316036" y="1264168"/>
                  </a:lnTo>
                  <a:lnTo>
                    <a:pt x="0" y="1580205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4328972" y="5299012"/>
            <a:ext cx="626110" cy="801370"/>
          </a:xfrm>
          <a:prstGeom prst="rect">
            <a:avLst/>
          </a:prstGeom>
        </p:spPr>
        <p:txBody>
          <a:bodyPr wrap="square" lIns="0" tIns="22225" rIns="0" bIns="0" rtlCol="0" vert="vert270">
            <a:spAutoFit/>
          </a:bodyPr>
          <a:lstStyle/>
          <a:p>
            <a:pPr algn="ctr" marL="12065" marR="5080" indent="635">
              <a:lnSpc>
                <a:spcPct val="87800"/>
              </a:lnSpc>
              <a:spcBef>
                <a:spcPts val="175"/>
              </a:spcBef>
            </a:pP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Scheduling </a:t>
            </a: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1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Arrange Logistics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27079" y="3496583"/>
            <a:ext cx="642620" cy="1590675"/>
            <a:chOff x="4327079" y="3496583"/>
            <a:chExt cx="642620" cy="1590675"/>
          </a:xfrm>
        </p:grpSpPr>
        <p:sp>
          <p:nvSpPr>
            <p:cNvPr id="19" name="object 19"/>
            <p:cNvSpPr/>
            <p:nvPr/>
          </p:nvSpPr>
          <p:spPr>
            <a:xfrm>
              <a:off x="4332159" y="3501663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4">
                  <a:moveTo>
                    <a:pt x="316036" y="0"/>
                  </a:moveTo>
                  <a:lnTo>
                    <a:pt x="0" y="316036"/>
                  </a:lnTo>
                  <a:lnTo>
                    <a:pt x="0" y="1580205"/>
                  </a:lnTo>
                  <a:lnTo>
                    <a:pt x="316036" y="1264168"/>
                  </a:lnTo>
                  <a:lnTo>
                    <a:pt x="632084" y="1580205"/>
                  </a:lnTo>
                  <a:lnTo>
                    <a:pt x="632084" y="316036"/>
                  </a:lnTo>
                  <a:lnTo>
                    <a:pt x="316036" y="0"/>
                  </a:lnTo>
                  <a:close/>
                </a:path>
              </a:pathLst>
            </a:custGeom>
            <a:solidFill>
              <a:srgbClr val="004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332159" y="3501663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4">
                  <a:moveTo>
                    <a:pt x="0" y="1580205"/>
                  </a:moveTo>
                  <a:lnTo>
                    <a:pt x="0" y="316036"/>
                  </a:lnTo>
                  <a:lnTo>
                    <a:pt x="316036" y="0"/>
                  </a:lnTo>
                  <a:lnTo>
                    <a:pt x="632084" y="316036"/>
                  </a:lnTo>
                  <a:lnTo>
                    <a:pt x="632084" y="1580205"/>
                  </a:lnTo>
                  <a:lnTo>
                    <a:pt x="316036" y="1264168"/>
                  </a:lnTo>
                  <a:lnTo>
                    <a:pt x="0" y="1580205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 txBox="1"/>
          <p:nvPr/>
        </p:nvSpPr>
        <p:spPr>
          <a:xfrm>
            <a:off x="4476190" y="3933659"/>
            <a:ext cx="332740" cy="685800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marL="12700" marR="5080" indent="147320">
              <a:lnSpc>
                <a:spcPts val="1160"/>
              </a:lnSpc>
              <a:spcBef>
                <a:spcPts val="185"/>
              </a:spcBef>
            </a:pP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Notify Witnesses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4327079" y="2074400"/>
            <a:ext cx="642620" cy="1590675"/>
            <a:chOff x="4327079" y="2074400"/>
            <a:chExt cx="642620" cy="1590675"/>
          </a:xfrm>
        </p:grpSpPr>
        <p:sp>
          <p:nvSpPr>
            <p:cNvPr id="23" name="object 23"/>
            <p:cNvSpPr/>
            <p:nvPr/>
          </p:nvSpPr>
          <p:spPr>
            <a:xfrm>
              <a:off x="4332159" y="2079480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4">
                  <a:moveTo>
                    <a:pt x="316036" y="0"/>
                  </a:moveTo>
                  <a:lnTo>
                    <a:pt x="0" y="316036"/>
                  </a:lnTo>
                  <a:lnTo>
                    <a:pt x="0" y="1580205"/>
                  </a:lnTo>
                  <a:lnTo>
                    <a:pt x="316036" y="1264168"/>
                  </a:lnTo>
                  <a:lnTo>
                    <a:pt x="632084" y="1580205"/>
                  </a:lnTo>
                  <a:lnTo>
                    <a:pt x="632084" y="316036"/>
                  </a:lnTo>
                  <a:lnTo>
                    <a:pt x="316036" y="0"/>
                  </a:lnTo>
                  <a:close/>
                </a:path>
              </a:pathLst>
            </a:custGeom>
            <a:solidFill>
              <a:srgbClr val="004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4332159" y="2079480"/>
              <a:ext cx="632460" cy="1580515"/>
            </a:xfrm>
            <a:custGeom>
              <a:avLst/>
              <a:gdLst/>
              <a:ahLst/>
              <a:cxnLst/>
              <a:rect l="l" t="t" r="r" b="b"/>
              <a:pathLst>
                <a:path w="632460" h="1580514">
                  <a:moveTo>
                    <a:pt x="0" y="1580205"/>
                  </a:moveTo>
                  <a:lnTo>
                    <a:pt x="0" y="316036"/>
                  </a:lnTo>
                  <a:lnTo>
                    <a:pt x="316036" y="0"/>
                  </a:lnTo>
                  <a:lnTo>
                    <a:pt x="632084" y="316036"/>
                  </a:lnTo>
                  <a:lnTo>
                    <a:pt x="632084" y="1580205"/>
                  </a:lnTo>
                  <a:lnTo>
                    <a:pt x="316036" y="1264168"/>
                  </a:lnTo>
                  <a:lnTo>
                    <a:pt x="0" y="1580205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476190" y="2458244"/>
            <a:ext cx="332740" cy="793750"/>
          </a:xfrm>
          <a:prstGeom prst="rect">
            <a:avLst/>
          </a:prstGeom>
        </p:spPr>
        <p:txBody>
          <a:bodyPr wrap="square" lIns="0" tIns="23495" rIns="0" bIns="0" rtlCol="0" vert="vert270">
            <a:spAutoFit/>
          </a:bodyPr>
          <a:lstStyle/>
          <a:p>
            <a:pPr marL="28575" marR="5080" indent="-16510">
              <a:lnSpc>
                <a:spcPts val="1160"/>
              </a:lnSpc>
              <a:spcBef>
                <a:spcPts val="185"/>
              </a:spcBef>
            </a:pPr>
            <a:r>
              <a:rPr dirty="0" sz="1100">
                <a:solidFill>
                  <a:srgbClr val="FFFFFF"/>
                </a:solidFill>
                <a:latin typeface="Arial"/>
                <a:cs typeface="Arial"/>
              </a:rPr>
              <a:t>Pre-</a:t>
            </a:r>
            <a:r>
              <a:rPr dirty="0" sz="1100" spc="-10">
                <a:solidFill>
                  <a:srgbClr val="FFFFFF"/>
                </a:solidFill>
                <a:latin typeface="Arial"/>
                <a:cs typeface="Arial"/>
              </a:rPr>
              <a:t>Hearing Conference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1301" y="4800632"/>
            <a:ext cx="348615" cy="37160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schedule</a:t>
            </a:r>
            <a:r>
              <a:rPr dirty="0" sz="2200" spc="-14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hearing?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53284" y="514322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53284" y="1661561"/>
            <a:ext cx="2827020" cy="34372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Set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aside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sufficient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time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considering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400">
                <a:latin typeface="Arial"/>
                <a:cs typeface="Arial"/>
              </a:rPr>
              <a:t>nature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complexity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case</a:t>
            </a:r>
            <a:endParaRPr sz="1400">
              <a:latin typeface="Arial"/>
              <a:cs typeface="Arial"/>
            </a:endParaRPr>
          </a:p>
          <a:p>
            <a:pPr marL="12700" marR="349250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Consider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class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work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schedules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key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witnesses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avoid </a:t>
            </a:r>
            <a:r>
              <a:rPr dirty="0" sz="1400" spc="-10">
                <a:latin typeface="Arial"/>
                <a:cs typeface="Arial"/>
              </a:rPr>
              <a:t>conflicts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Consider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pre-scheduling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backup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“spill </a:t>
            </a:r>
            <a:r>
              <a:rPr dirty="0" sz="1400">
                <a:latin typeface="Arial"/>
                <a:cs typeface="Arial"/>
              </a:rPr>
              <a:t>over”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date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event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hearing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runs </a:t>
            </a:r>
            <a:r>
              <a:rPr dirty="0" sz="1400">
                <a:latin typeface="Arial"/>
                <a:cs typeface="Arial"/>
              </a:rPr>
              <a:t>long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must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continued</a:t>
            </a:r>
            <a:endParaRPr sz="1400">
              <a:latin typeface="Arial"/>
              <a:cs typeface="Arial"/>
            </a:endParaRPr>
          </a:p>
          <a:p>
            <a:pPr algn="just" marL="12700" marR="511809">
              <a:lnSpc>
                <a:spcPct val="113100"/>
              </a:lnSpc>
              <a:spcBef>
                <a:spcPts val="480"/>
              </a:spcBef>
            </a:pPr>
            <a:r>
              <a:rPr dirty="0" sz="1400">
                <a:latin typeface="Arial"/>
                <a:cs typeface="Arial"/>
              </a:rPr>
              <a:t>Provide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letters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excusing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witnesses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obligations,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as </a:t>
            </a:r>
            <a:r>
              <a:rPr dirty="0" sz="1400" spc="-10">
                <a:latin typeface="Arial"/>
                <a:cs typeface="Arial"/>
              </a:rPr>
              <a:t>necessary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97047" y="514322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82212" y="514322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67377" y="5143220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3720" y="5437246"/>
            <a:ext cx="2011679" cy="2997848"/>
          </a:xfrm>
          <a:prstGeom prst="rect">
            <a:avLst/>
          </a:prstGeom>
        </p:spPr>
      </p:pic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3566982"/>
            <a:ext cx="348615" cy="47669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do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notify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parties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witnesses?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2185" y="824089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2185" y="2246564"/>
            <a:ext cx="1910080" cy="59067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>
                <a:latin typeface="Arial"/>
                <a:cs typeface="Arial"/>
              </a:rPr>
              <a:t>Institution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must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provide</a:t>
            </a:r>
            <a:r>
              <a:rPr dirty="0" sz="1500" spc="4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written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notice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the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parties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time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and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place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1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hearing</a:t>
            </a:r>
            <a:endParaRPr sz="1500">
              <a:latin typeface="Arial"/>
              <a:cs typeface="Arial"/>
            </a:endParaRPr>
          </a:p>
          <a:p>
            <a:pPr marL="12700" marR="45085">
              <a:lnSpc>
                <a:spcPct val="131700"/>
              </a:lnSpc>
              <a:spcBef>
                <a:spcPts val="645"/>
              </a:spcBef>
            </a:pPr>
            <a:r>
              <a:rPr dirty="0" sz="1500">
                <a:latin typeface="Arial"/>
                <a:cs typeface="Arial"/>
              </a:rPr>
              <a:t>Institution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should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provide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written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notice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to witnesses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requesting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their presence</a:t>
            </a:r>
            <a:endParaRPr sz="1500">
              <a:latin typeface="Arial"/>
              <a:cs typeface="Arial"/>
            </a:endParaRPr>
          </a:p>
          <a:p>
            <a:pPr marL="12700" marR="132715">
              <a:lnSpc>
                <a:spcPct val="131700"/>
              </a:lnSpc>
              <a:spcBef>
                <a:spcPts val="645"/>
              </a:spcBef>
            </a:pPr>
            <a:r>
              <a:rPr dirty="0" sz="1500">
                <a:latin typeface="Arial"/>
                <a:cs typeface="Arial"/>
              </a:rPr>
              <a:t>Notice</a:t>
            </a:r>
            <a:r>
              <a:rPr dirty="0" sz="1500" spc="3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may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be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issued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by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the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decision-</a:t>
            </a:r>
            <a:r>
              <a:rPr dirty="0" sz="1500">
                <a:latin typeface="Arial"/>
                <a:cs typeface="Arial"/>
              </a:rPr>
              <a:t>maker</a:t>
            </a:r>
            <a:r>
              <a:rPr dirty="0" sz="1500" spc="6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or</a:t>
            </a:r>
            <a:r>
              <a:rPr dirty="0" sz="1500" spc="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another</a:t>
            </a:r>
            <a:r>
              <a:rPr dirty="0" sz="1500" spc="40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institutional </a:t>
            </a:r>
            <a:r>
              <a:rPr dirty="0" sz="1500">
                <a:latin typeface="Arial"/>
                <a:cs typeface="Arial"/>
              </a:rPr>
              <a:t>official</a:t>
            </a:r>
            <a:r>
              <a:rPr dirty="0" sz="1500" spc="2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in</a:t>
            </a:r>
            <a:r>
              <a:rPr dirty="0" sz="1500" spc="1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coordination</a:t>
            </a:r>
            <a:r>
              <a:rPr dirty="0" sz="1500" spc="5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with</a:t>
            </a:r>
            <a:r>
              <a:rPr dirty="0" sz="1500" spc="25">
                <a:latin typeface="Arial"/>
                <a:cs typeface="Arial"/>
              </a:rPr>
              <a:t> </a:t>
            </a:r>
            <a:r>
              <a:rPr dirty="0" sz="1500" spc="-10">
                <a:latin typeface="Arial"/>
                <a:cs typeface="Arial"/>
              </a:rPr>
              <a:t>decision-maker</a:t>
            </a:r>
            <a:endParaRPr sz="15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16156" y="824089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0128" y="8240899"/>
            <a:ext cx="240665" cy="933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75"/>
              </a:lnSpc>
            </a:pPr>
            <a:r>
              <a:rPr dirty="0" sz="15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33799" y="4361716"/>
            <a:ext cx="348615" cy="40335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pre-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hearing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conference?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20398" y="8302835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20398" y="4759453"/>
            <a:ext cx="515620" cy="34963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meeting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with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parties,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decision-</a:t>
            </a:r>
            <a:r>
              <a:rPr dirty="0" sz="1400" spc="-10">
                <a:latin typeface="Arial"/>
                <a:cs typeface="Arial"/>
              </a:rPr>
              <a:t>maker,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0"/>
              </a:spcBef>
            </a:pP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necessary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officials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21464" y="8030953"/>
            <a:ext cx="54610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321464" y="4688475"/>
            <a:ext cx="2033270" cy="329437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Address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logistical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issues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concerns</a:t>
            </a:r>
            <a:endParaRPr sz="1400">
              <a:latin typeface="Arial"/>
              <a:cs typeface="Arial"/>
            </a:endParaRPr>
          </a:p>
          <a:p>
            <a:pPr marL="12700" marR="320040">
              <a:lnSpc>
                <a:spcPct val="133700"/>
              </a:lnSpc>
              <a:spcBef>
                <a:spcPts val="240"/>
              </a:spcBef>
            </a:pPr>
            <a:r>
              <a:rPr dirty="0" sz="1400">
                <a:latin typeface="Arial"/>
                <a:cs typeface="Arial"/>
              </a:rPr>
              <a:t>Discuss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sequence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hearing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rules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decorum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33700"/>
              </a:lnSpc>
              <a:spcBef>
                <a:spcPts val="244"/>
              </a:spcBef>
            </a:pPr>
            <a:r>
              <a:rPr dirty="0" sz="1400">
                <a:latin typeface="Arial"/>
                <a:cs typeface="Arial"/>
              </a:rPr>
              <a:t>Hear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resolve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objections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concerns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can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addressed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advance</a:t>
            </a:r>
            <a:endParaRPr sz="1400">
              <a:latin typeface="Arial"/>
              <a:cs typeface="Arial"/>
            </a:endParaRPr>
          </a:p>
          <a:p>
            <a:pPr marL="12700" marR="307975">
              <a:lnSpc>
                <a:spcPct val="133700"/>
              </a:lnSpc>
              <a:spcBef>
                <a:spcPts val="240"/>
              </a:spcBef>
            </a:pPr>
            <a:r>
              <a:rPr dirty="0" sz="1400">
                <a:latin typeface="Arial"/>
                <a:cs typeface="Arial"/>
              </a:rPr>
              <a:t>Take</a:t>
            </a:r>
            <a:r>
              <a:rPr dirty="0" sz="1400" spc="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up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issues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will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ensure </a:t>
            </a:r>
            <a:r>
              <a:rPr dirty="0" sz="1400">
                <a:latin typeface="Arial"/>
                <a:cs typeface="Arial"/>
              </a:rPr>
              <a:t>hearing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time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focused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testimony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38302" y="80309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839368" y="803095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1371600"/>
            <a:ext cx="2118075" cy="3169920"/>
          </a:xfrm>
          <a:prstGeom prst="rect">
            <a:avLst/>
          </a:prstGeom>
        </p:spPr>
      </p:pic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75569" y="3362887"/>
            <a:ext cx="348615" cy="4945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some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key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elements</a:t>
            </a:r>
            <a:r>
              <a:rPr dirty="0" sz="2200" spc="-14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hearing?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22150" y="8211494"/>
            <a:ext cx="62738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22150" y="3182484"/>
            <a:ext cx="2334260" cy="4897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Live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testimony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witnesses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Contemporaneous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questions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decision-</a:t>
            </a:r>
            <a:r>
              <a:rPr dirty="0" sz="1600" spc="-10">
                <a:latin typeface="Arial"/>
                <a:cs typeface="Arial"/>
              </a:rPr>
              <a:t>maker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cross-</a:t>
            </a:r>
            <a:r>
              <a:rPr dirty="0" sz="1600">
                <a:latin typeface="Arial"/>
                <a:cs typeface="Arial"/>
              </a:rPr>
              <a:t>examination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advisor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party</a:t>
            </a:r>
            <a:endParaRPr sz="1600">
              <a:latin typeface="Arial"/>
              <a:cs typeface="Arial"/>
            </a:endParaRPr>
          </a:p>
          <a:p>
            <a:pPr marL="12700" marR="140335">
              <a:lnSpc>
                <a:spcPct val="120000"/>
              </a:lnSpc>
              <a:spcBef>
                <a:spcPts val="635"/>
              </a:spcBef>
            </a:pP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screen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questions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for </a:t>
            </a:r>
            <a:r>
              <a:rPr dirty="0" sz="1600">
                <a:latin typeface="Arial"/>
                <a:cs typeface="Arial"/>
              </a:rPr>
              <a:t>relevance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intrusion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prohibited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10">
                <a:latin typeface="Arial"/>
                <a:cs typeface="Arial"/>
              </a:rPr>
              <a:t> history</a:t>
            </a:r>
            <a:endParaRPr sz="1600">
              <a:latin typeface="Arial"/>
              <a:cs typeface="Arial"/>
            </a:endParaRPr>
          </a:p>
          <a:p>
            <a:pPr marL="12700" marR="1228725">
              <a:lnSpc>
                <a:spcPct val="153500"/>
              </a:lnSpc>
            </a:pPr>
            <a:r>
              <a:rPr dirty="0" sz="1600">
                <a:latin typeface="Arial"/>
                <a:cs typeface="Arial"/>
              </a:rPr>
              <a:t>Hearing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recorded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transcribed </a:t>
            </a:r>
            <a:r>
              <a:rPr dirty="0" sz="1600">
                <a:latin typeface="Arial"/>
                <a:cs typeface="Arial"/>
              </a:rPr>
              <a:t>Steps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separate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requested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62128" y="8211494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29030" y="8211494"/>
            <a:ext cx="62738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93717" y="1793444"/>
            <a:ext cx="1425575" cy="1111885"/>
          </a:xfrm>
          <a:custGeom>
            <a:avLst/>
            <a:gdLst/>
            <a:ahLst/>
            <a:cxnLst/>
            <a:rect l="l" t="t" r="r" b="b"/>
            <a:pathLst>
              <a:path w="1425575" h="1111885">
                <a:moveTo>
                  <a:pt x="0" y="69479"/>
                </a:moveTo>
                <a:lnTo>
                  <a:pt x="0" y="1042188"/>
                </a:lnTo>
                <a:lnTo>
                  <a:pt x="5463" y="1069231"/>
                </a:lnTo>
                <a:lnTo>
                  <a:pt x="20362" y="1091316"/>
                </a:lnTo>
                <a:lnTo>
                  <a:pt x="42459" y="1106207"/>
                </a:lnTo>
                <a:lnTo>
                  <a:pt x="69518" y="1111667"/>
                </a:lnTo>
                <a:lnTo>
                  <a:pt x="1355601" y="1111667"/>
                </a:lnTo>
                <a:lnTo>
                  <a:pt x="1382659" y="1106207"/>
                </a:lnTo>
                <a:lnTo>
                  <a:pt x="1404757" y="1091316"/>
                </a:lnTo>
                <a:lnTo>
                  <a:pt x="1419655" y="1069231"/>
                </a:lnTo>
                <a:lnTo>
                  <a:pt x="1425119" y="1042188"/>
                </a:lnTo>
                <a:lnTo>
                  <a:pt x="1425119" y="69479"/>
                </a:lnTo>
                <a:lnTo>
                  <a:pt x="1419655" y="42435"/>
                </a:lnTo>
                <a:lnTo>
                  <a:pt x="1404757" y="20350"/>
                </a:lnTo>
                <a:lnTo>
                  <a:pt x="1382659" y="5460"/>
                </a:lnTo>
                <a:lnTo>
                  <a:pt x="1355601" y="0"/>
                </a:lnTo>
                <a:lnTo>
                  <a:pt x="69518" y="0"/>
                </a:lnTo>
                <a:lnTo>
                  <a:pt x="42459" y="5460"/>
                </a:lnTo>
                <a:lnTo>
                  <a:pt x="20362" y="20350"/>
                </a:lnTo>
                <a:lnTo>
                  <a:pt x="5463" y="42435"/>
                </a:lnTo>
                <a:lnTo>
                  <a:pt x="0" y="69479"/>
                </a:lnTo>
                <a:close/>
              </a:path>
              <a:path w="1425575" h="1111885">
                <a:moveTo>
                  <a:pt x="104277" y="104218"/>
                </a:moveTo>
                <a:lnTo>
                  <a:pt x="260692" y="104218"/>
                </a:lnTo>
                <a:lnTo>
                  <a:pt x="260692" y="208437"/>
                </a:lnTo>
                <a:lnTo>
                  <a:pt x="233634" y="213898"/>
                </a:lnTo>
                <a:lnTo>
                  <a:pt x="211536" y="228788"/>
                </a:lnTo>
                <a:lnTo>
                  <a:pt x="196637" y="250873"/>
                </a:lnTo>
                <a:lnTo>
                  <a:pt x="191174" y="277916"/>
                </a:lnTo>
                <a:lnTo>
                  <a:pt x="196637" y="304960"/>
                </a:lnTo>
                <a:lnTo>
                  <a:pt x="211536" y="327045"/>
                </a:lnTo>
                <a:lnTo>
                  <a:pt x="233634" y="341935"/>
                </a:lnTo>
                <a:lnTo>
                  <a:pt x="260692" y="347396"/>
                </a:lnTo>
                <a:lnTo>
                  <a:pt x="260692" y="382135"/>
                </a:lnTo>
                <a:lnTo>
                  <a:pt x="233634" y="387596"/>
                </a:lnTo>
                <a:lnTo>
                  <a:pt x="211536" y="402486"/>
                </a:lnTo>
                <a:lnTo>
                  <a:pt x="196637" y="424571"/>
                </a:lnTo>
                <a:lnTo>
                  <a:pt x="191174" y="451614"/>
                </a:lnTo>
                <a:lnTo>
                  <a:pt x="196637" y="478658"/>
                </a:lnTo>
                <a:lnTo>
                  <a:pt x="211536" y="500743"/>
                </a:lnTo>
                <a:lnTo>
                  <a:pt x="233634" y="515633"/>
                </a:lnTo>
                <a:lnTo>
                  <a:pt x="260692" y="521094"/>
                </a:lnTo>
                <a:lnTo>
                  <a:pt x="260692" y="764271"/>
                </a:lnTo>
                <a:lnTo>
                  <a:pt x="233634" y="769731"/>
                </a:lnTo>
                <a:lnTo>
                  <a:pt x="211536" y="784622"/>
                </a:lnTo>
                <a:lnTo>
                  <a:pt x="196637" y="806707"/>
                </a:lnTo>
                <a:lnTo>
                  <a:pt x="191174" y="833750"/>
                </a:lnTo>
                <a:lnTo>
                  <a:pt x="196637" y="860793"/>
                </a:lnTo>
                <a:lnTo>
                  <a:pt x="211536" y="882878"/>
                </a:lnTo>
                <a:lnTo>
                  <a:pt x="233634" y="897769"/>
                </a:lnTo>
                <a:lnTo>
                  <a:pt x="260692" y="903229"/>
                </a:lnTo>
                <a:lnTo>
                  <a:pt x="260692" y="1007448"/>
                </a:lnTo>
                <a:lnTo>
                  <a:pt x="104277" y="1007448"/>
                </a:lnTo>
                <a:lnTo>
                  <a:pt x="104277" y="104218"/>
                </a:lnTo>
                <a:close/>
              </a:path>
              <a:path w="1425575" h="1111885">
                <a:moveTo>
                  <a:pt x="1025390" y="277916"/>
                </a:moveTo>
                <a:lnTo>
                  <a:pt x="1030854" y="304960"/>
                </a:lnTo>
                <a:lnTo>
                  <a:pt x="1045753" y="327045"/>
                </a:lnTo>
                <a:lnTo>
                  <a:pt x="1067850" y="341935"/>
                </a:lnTo>
                <a:lnTo>
                  <a:pt x="1094908" y="347396"/>
                </a:lnTo>
                <a:lnTo>
                  <a:pt x="1094908" y="382135"/>
                </a:lnTo>
                <a:lnTo>
                  <a:pt x="1067850" y="387596"/>
                </a:lnTo>
                <a:lnTo>
                  <a:pt x="1045753" y="402486"/>
                </a:lnTo>
                <a:lnTo>
                  <a:pt x="1030854" y="424571"/>
                </a:lnTo>
                <a:lnTo>
                  <a:pt x="1025390" y="451614"/>
                </a:lnTo>
                <a:lnTo>
                  <a:pt x="1030854" y="478658"/>
                </a:lnTo>
                <a:lnTo>
                  <a:pt x="1045753" y="500743"/>
                </a:lnTo>
                <a:lnTo>
                  <a:pt x="1067850" y="515633"/>
                </a:lnTo>
                <a:lnTo>
                  <a:pt x="1094908" y="521094"/>
                </a:lnTo>
                <a:lnTo>
                  <a:pt x="1094908" y="764271"/>
                </a:lnTo>
                <a:lnTo>
                  <a:pt x="1067850" y="769731"/>
                </a:lnTo>
                <a:lnTo>
                  <a:pt x="1045753" y="784622"/>
                </a:lnTo>
                <a:lnTo>
                  <a:pt x="1030854" y="806707"/>
                </a:lnTo>
                <a:lnTo>
                  <a:pt x="1025390" y="833750"/>
                </a:lnTo>
                <a:lnTo>
                  <a:pt x="1030854" y="860793"/>
                </a:lnTo>
                <a:lnTo>
                  <a:pt x="1045753" y="882878"/>
                </a:lnTo>
                <a:lnTo>
                  <a:pt x="1067850" y="897769"/>
                </a:lnTo>
                <a:lnTo>
                  <a:pt x="1094908" y="903229"/>
                </a:lnTo>
                <a:lnTo>
                  <a:pt x="1094908" y="1007448"/>
                </a:lnTo>
                <a:lnTo>
                  <a:pt x="886354" y="1007448"/>
                </a:lnTo>
                <a:lnTo>
                  <a:pt x="886354" y="903229"/>
                </a:lnTo>
                <a:lnTo>
                  <a:pt x="913413" y="897769"/>
                </a:lnTo>
                <a:lnTo>
                  <a:pt x="935510" y="882878"/>
                </a:lnTo>
                <a:lnTo>
                  <a:pt x="950409" y="860793"/>
                </a:lnTo>
                <a:lnTo>
                  <a:pt x="955872" y="833750"/>
                </a:lnTo>
                <a:lnTo>
                  <a:pt x="950409" y="806707"/>
                </a:lnTo>
                <a:lnTo>
                  <a:pt x="935510" y="784622"/>
                </a:lnTo>
                <a:lnTo>
                  <a:pt x="913413" y="769731"/>
                </a:lnTo>
                <a:lnTo>
                  <a:pt x="886354" y="764271"/>
                </a:lnTo>
                <a:lnTo>
                  <a:pt x="886354" y="729531"/>
                </a:lnTo>
                <a:lnTo>
                  <a:pt x="913413" y="724071"/>
                </a:lnTo>
                <a:lnTo>
                  <a:pt x="935510" y="709180"/>
                </a:lnTo>
                <a:lnTo>
                  <a:pt x="950409" y="687095"/>
                </a:lnTo>
                <a:lnTo>
                  <a:pt x="955872" y="660052"/>
                </a:lnTo>
                <a:lnTo>
                  <a:pt x="950409" y="633009"/>
                </a:lnTo>
                <a:lnTo>
                  <a:pt x="935510" y="610924"/>
                </a:lnTo>
                <a:lnTo>
                  <a:pt x="913413" y="596033"/>
                </a:lnTo>
                <a:lnTo>
                  <a:pt x="886354" y="590573"/>
                </a:lnTo>
                <a:lnTo>
                  <a:pt x="886354" y="347396"/>
                </a:lnTo>
                <a:lnTo>
                  <a:pt x="913413" y="341935"/>
                </a:lnTo>
                <a:lnTo>
                  <a:pt x="935510" y="327045"/>
                </a:lnTo>
                <a:lnTo>
                  <a:pt x="950409" y="304960"/>
                </a:lnTo>
                <a:lnTo>
                  <a:pt x="955872" y="277916"/>
                </a:lnTo>
                <a:lnTo>
                  <a:pt x="950409" y="250873"/>
                </a:lnTo>
                <a:lnTo>
                  <a:pt x="935510" y="228788"/>
                </a:lnTo>
                <a:lnTo>
                  <a:pt x="913413" y="213898"/>
                </a:lnTo>
                <a:lnTo>
                  <a:pt x="886354" y="208437"/>
                </a:lnTo>
                <a:lnTo>
                  <a:pt x="886354" y="104218"/>
                </a:lnTo>
                <a:lnTo>
                  <a:pt x="1094908" y="104218"/>
                </a:lnTo>
                <a:lnTo>
                  <a:pt x="1094908" y="208437"/>
                </a:lnTo>
                <a:lnTo>
                  <a:pt x="1067850" y="213898"/>
                </a:lnTo>
                <a:lnTo>
                  <a:pt x="1045753" y="228788"/>
                </a:lnTo>
                <a:lnTo>
                  <a:pt x="1030854" y="250873"/>
                </a:lnTo>
                <a:lnTo>
                  <a:pt x="1025390" y="277916"/>
                </a:lnTo>
                <a:close/>
              </a:path>
              <a:path w="1425575" h="1111885">
                <a:moveTo>
                  <a:pt x="816836" y="208437"/>
                </a:moveTo>
                <a:lnTo>
                  <a:pt x="789778" y="213898"/>
                </a:lnTo>
                <a:lnTo>
                  <a:pt x="767680" y="228788"/>
                </a:lnTo>
                <a:lnTo>
                  <a:pt x="752782" y="250873"/>
                </a:lnTo>
                <a:lnTo>
                  <a:pt x="747318" y="277916"/>
                </a:lnTo>
                <a:lnTo>
                  <a:pt x="752782" y="304960"/>
                </a:lnTo>
                <a:lnTo>
                  <a:pt x="767680" y="327045"/>
                </a:lnTo>
                <a:lnTo>
                  <a:pt x="789778" y="341935"/>
                </a:lnTo>
                <a:lnTo>
                  <a:pt x="816836" y="347396"/>
                </a:lnTo>
                <a:lnTo>
                  <a:pt x="816836" y="590573"/>
                </a:lnTo>
                <a:lnTo>
                  <a:pt x="789778" y="596033"/>
                </a:lnTo>
                <a:lnTo>
                  <a:pt x="767680" y="610924"/>
                </a:lnTo>
                <a:lnTo>
                  <a:pt x="752782" y="633009"/>
                </a:lnTo>
                <a:lnTo>
                  <a:pt x="747318" y="660052"/>
                </a:lnTo>
                <a:lnTo>
                  <a:pt x="752782" y="687095"/>
                </a:lnTo>
                <a:lnTo>
                  <a:pt x="767680" y="709180"/>
                </a:lnTo>
                <a:lnTo>
                  <a:pt x="789778" y="724071"/>
                </a:lnTo>
                <a:lnTo>
                  <a:pt x="816836" y="729531"/>
                </a:lnTo>
                <a:lnTo>
                  <a:pt x="816836" y="764271"/>
                </a:lnTo>
                <a:lnTo>
                  <a:pt x="789778" y="769731"/>
                </a:lnTo>
                <a:lnTo>
                  <a:pt x="767680" y="784622"/>
                </a:lnTo>
                <a:lnTo>
                  <a:pt x="752782" y="806707"/>
                </a:lnTo>
                <a:lnTo>
                  <a:pt x="747318" y="833750"/>
                </a:lnTo>
                <a:lnTo>
                  <a:pt x="752782" y="860793"/>
                </a:lnTo>
                <a:lnTo>
                  <a:pt x="767680" y="882878"/>
                </a:lnTo>
                <a:lnTo>
                  <a:pt x="789778" y="897769"/>
                </a:lnTo>
                <a:lnTo>
                  <a:pt x="816836" y="903229"/>
                </a:lnTo>
                <a:lnTo>
                  <a:pt x="816836" y="1007448"/>
                </a:lnTo>
                <a:lnTo>
                  <a:pt x="608282" y="1007448"/>
                </a:lnTo>
                <a:lnTo>
                  <a:pt x="608282" y="694792"/>
                </a:lnTo>
                <a:lnTo>
                  <a:pt x="635341" y="689331"/>
                </a:lnTo>
                <a:lnTo>
                  <a:pt x="657438" y="674441"/>
                </a:lnTo>
                <a:lnTo>
                  <a:pt x="672337" y="652356"/>
                </a:lnTo>
                <a:lnTo>
                  <a:pt x="677800" y="625312"/>
                </a:lnTo>
                <a:lnTo>
                  <a:pt x="672337" y="598269"/>
                </a:lnTo>
                <a:lnTo>
                  <a:pt x="657438" y="576184"/>
                </a:lnTo>
                <a:lnTo>
                  <a:pt x="635341" y="561294"/>
                </a:lnTo>
                <a:lnTo>
                  <a:pt x="608282" y="555833"/>
                </a:lnTo>
                <a:lnTo>
                  <a:pt x="608282" y="521094"/>
                </a:lnTo>
                <a:lnTo>
                  <a:pt x="635341" y="515633"/>
                </a:lnTo>
                <a:lnTo>
                  <a:pt x="657438" y="500743"/>
                </a:lnTo>
                <a:lnTo>
                  <a:pt x="672337" y="478658"/>
                </a:lnTo>
                <a:lnTo>
                  <a:pt x="677800" y="451614"/>
                </a:lnTo>
                <a:lnTo>
                  <a:pt x="672337" y="424571"/>
                </a:lnTo>
                <a:lnTo>
                  <a:pt x="657438" y="402486"/>
                </a:lnTo>
                <a:lnTo>
                  <a:pt x="635341" y="387596"/>
                </a:lnTo>
                <a:lnTo>
                  <a:pt x="608282" y="382135"/>
                </a:lnTo>
                <a:lnTo>
                  <a:pt x="608282" y="347396"/>
                </a:lnTo>
                <a:lnTo>
                  <a:pt x="635341" y="341935"/>
                </a:lnTo>
                <a:lnTo>
                  <a:pt x="657438" y="327045"/>
                </a:lnTo>
                <a:lnTo>
                  <a:pt x="672337" y="304960"/>
                </a:lnTo>
                <a:lnTo>
                  <a:pt x="677800" y="277916"/>
                </a:lnTo>
                <a:lnTo>
                  <a:pt x="672337" y="250873"/>
                </a:lnTo>
                <a:lnTo>
                  <a:pt x="657438" y="228788"/>
                </a:lnTo>
                <a:lnTo>
                  <a:pt x="635341" y="213898"/>
                </a:lnTo>
                <a:lnTo>
                  <a:pt x="608282" y="208437"/>
                </a:lnTo>
                <a:lnTo>
                  <a:pt x="608282" y="104218"/>
                </a:lnTo>
                <a:lnTo>
                  <a:pt x="816836" y="104218"/>
                </a:lnTo>
                <a:lnTo>
                  <a:pt x="816836" y="208437"/>
                </a:lnTo>
                <a:close/>
              </a:path>
              <a:path w="1425575" h="1111885">
                <a:moveTo>
                  <a:pt x="538764" y="208437"/>
                </a:moveTo>
                <a:lnTo>
                  <a:pt x="511706" y="213898"/>
                </a:lnTo>
                <a:lnTo>
                  <a:pt x="489608" y="228788"/>
                </a:lnTo>
                <a:lnTo>
                  <a:pt x="474710" y="250873"/>
                </a:lnTo>
                <a:lnTo>
                  <a:pt x="469246" y="277916"/>
                </a:lnTo>
                <a:lnTo>
                  <a:pt x="474710" y="304960"/>
                </a:lnTo>
                <a:lnTo>
                  <a:pt x="489608" y="327045"/>
                </a:lnTo>
                <a:lnTo>
                  <a:pt x="511706" y="341935"/>
                </a:lnTo>
                <a:lnTo>
                  <a:pt x="538764" y="347396"/>
                </a:lnTo>
                <a:lnTo>
                  <a:pt x="538764" y="382135"/>
                </a:lnTo>
                <a:lnTo>
                  <a:pt x="511706" y="387596"/>
                </a:lnTo>
                <a:lnTo>
                  <a:pt x="489608" y="402486"/>
                </a:lnTo>
                <a:lnTo>
                  <a:pt x="474710" y="424571"/>
                </a:lnTo>
                <a:lnTo>
                  <a:pt x="469246" y="451614"/>
                </a:lnTo>
                <a:lnTo>
                  <a:pt x="474710" y="478658"/>
                </a:lnTo>
                <a:lnTo>
                  <a:pt x="489608" y="500743"/>
                </a:lnTo>
                <a:lnTo>
                  <a:pt x="511706" y="515633"/>
                </a:lnTo>
                <a:lnTo>
                  <a:pt x="538764" y="521094"/>
                </a:lnTo>
                <a:lnTo>
                  <a:pt x="538764" y="555833"/>
                </a:lnTo>
                <a:lnTo>
                  <a:pt x="511706" y="561294"/>
                </a:lnTo>
                <a:lnTo>
                  <a:pt x="489608" y="576184"/>
                </a:lnTo>
                <a:lnTo>
                  <a:pt x="474710" y="598269"/>
                </a:lnTo>
                <a:lnTo>
                  <a:pt x="469246" y="625312"/>
                </a:lnTo>
                <a:lnTo>
                  <a:pt x="474710" y="652356"/>
                </a:lnTo>
                <a:lnTo>
                  <a:pt x="489608" y="674441"/>
                </a:lnTo>
                <a:lnTo>
                  <a:pt x="511706" y="689331"/>
                </a:lnTo>
                <a:lnTo>
                  <a:pt x="538764" y="694792"/>
                </a:lnTo>
                <a:lnTo>
                  <a:pt x="538764" y="1007448"/>
                </a:lnTo>
                <a:lnTo>
                  <a:pt x="330210" y="1007448"/>
                </a:lnTo>
                <a:lnTo>
                  <a:pt x="330210" y="903229"/>
                </a:lnTo>
                <a:lnTo>
                  <a:pt x="357269" y="897769"/>
                </a:lnTo>
                <a:lnTo>
                  <a:pt x="379366" y="882878"/>
                </a:lnTo>
                <a:lnTo>
                  <a:pt x="394265" y="860793"/>
                </a:lnTo>
                <a:lnTo>
                  <a:pt x="399728" y="833750"/>
                </a:lnTo>
                <a:lnTo>
                  <a:pt x="394265" y="806707"/>
                </a:lnTo>
                <a:lnTo>
                  <a:pt x="379366" y="784622"/>
                </a:lnTo>
                <a:lnTo>
                  <a:pt x="357269" y="769731"/>
                </a:lnTo>
                <a:lnTo>
                  <a:pt x="330210" y="764271"/>
                </a:lnTo>
                <a:lnTo>
                  <a:pt x="330210" y="521094"/>
                </a:lnTo>
                <a:lnTo>
                  <a:pt x="357269" y="515633"/>
                </a:lnTo>
                <a:lnTo>
                  <a:pt x="379366" y="500743"/>
                </a:lnTo>
                <a:lnTo>
                  <a:pt x="394265" y="478658"/>
                </a:lnTo>
                <a:lnTo>
                  <a:pt x="399728" y="451614"/>
                </a:lnTo>
                <a:lnTo>
                  <a:pt x="394265" y="424571"/>
                </a:lnTo>
                <a:lnTo>
                  <a:pt x="379366" y="402486"/>
                </a:lnTo>
                <a:lnTo>
                  <a:pt x="357269" y="387596"/>
                </a:lnTo>
                <a:lnTo>
                  <a:pt x="330210" y="382135"/>
                </a:lnTo>
                <a:lnTo>
                  <a:pt x="330210" y="347396"/>
                </a:lnTo>
                <a:lnTo>
                  <a:pt x="357269" y="341935"/>
                </a:lnTo>
                <a:lnTo>
                  <a:pt x="379366" y="327045"/>
                </a:lnTo>
                <a:lnTo>
                  <a:pt x="394265" y="304960"/>
                </a:lnTo>
                <a:lnTo>
                  <a:pt x="399728" y="277916"/>
                </a:lnTo>
                <a:lnTo>
                  <a:pt x="394265" y="250873"/>
                </a:lnTo>
                <a:lnTo>
                  <a:pt x="379366" y="228788"/>
                </a:lnTo>
                <a:lnTo>
                  <a:pt x="357269" y="213898"/>
                </a:lnTo>
                <a:lnTo>
                  <a:pt x="330210" y="208437"/>
                </a:lnTo>
                <a:lnTo>
                  <a:pt x="330210" y="104218"/>
                </a:lnTo>
                <a:lnTo>
                  <a:pt x="538764" y="104218"/>
                </a:lnTo>
                <a:lnTo>
                  <a:pt x="538764" y="208437"/>
                </a:lnTo>
                <a:close/>
              </a:path>
              <a:path w="1425575" h="1111885">
                <a:moveTo>
                  <a:pt x="1320842" y="1007448"/>
                </a:moveTo>
                <a:lnTo>
                  <a:pt x="1164426" y="1007448"/>
                </a:lnTo>
                <a:lnTo>
                  <a:pt x="1164426" y="903229"/>
                </a:lnTo>
                <a:lnTo>
                  <a:pt x="1191485" y="897769"/>
                </a:lnTo>
                <a:lnTo>
                  <a:pt x="1213582" y="882878"/>
                </a:lnTo>
                <a:lnTo>
                  <a:pt x="1228481" y="860793"/>
                </a:lnTo>
                <a:lnTo>
                  <a:pt x="1233944" y="833750"/>
                </a:lnTo>
                <a:lnTo>
                  <a:pt x="1228481" y="806707"/>
                </a:lnTo>
                <a:lnTo>
                  <a:pt x="1213582" y="784622"/>
                </a:lnTo>
                <a:lnTo>
                  <a:pt x="1191485" y="769731"/>
                </a:lnTo>
                <a:lnTo>
                  <a:pt x="1164426" y="764271"/>
                </a:lnTo>
                <a:lnTo>
                  <a:pt x="1164426" y="521094"/>
                </a:lnTo>
                <a:lnTo>
                  <a:pt x="1191485" y="515633"/>
                </a:lnTo>
                <a:lnTo>
                  <a:pt x="1213582" y="500743"/>
                </a:lnTo>
                <a:lnTo>
                  <a:pt x="1228481" y="478658"/>
                </a:lnTo>
                <a:lnTo>
                  <a:pt x="1233944" y="451614"/>
                </a:lnTo>
                <a:lnTo>
                  <a:pt x="1228481" y="424571"/>
                </a:lnTo>
                <a:lnTo>
                  <a:pt x="1213582" y="402486"/>
                </a:lnTo>
                <a:lnTo>
                  <a:pt x="1191485" y="387596"/>
                </a:lnTo>
                <a:lnTo>
                  <a:pt x="1164426" y="382135"/>
                </a:lnTo>
                <a:lnTo>
                  <a:pt x="1164426" y="347396"/>
                </a:lnTo>
                <a:lnTo>
                  <a:pt x="1191485" y="341935"/>
                </a:lnTo>
                <a:lnTo>
                  <a:pt x="1213582" y="327045"/>
                </a:lnTo>
                <a:lnTo>
                  <a:pt x="1228481" y="304960"/>
                </a:lnTo>
                <a:lnTo>
                  <a:pt x="1233944" y="277916"/>
                </a:lnTo>
                <a:lnTo>
                  <a:pt x="1228481" y="250873"/>
                </a:lnTo>
                <a:lnTo>
                  <a:pt x="1213582" y="228788"/>
                </a:lnTo>
                <a:lnTo>
                  <a:pt x="1191485" y="213898"/>
                </a:lnTo>
                <a:lnTo>
                  <a:pt x="1164426" y="208437"/>
                </a:lnTo>
                <a:lnTo>
                  <a:pt x="1164426" y="104218"/>
                </a:lnTo>
                <a:lnTo>
                  <a:pt x="1320842" y="104218"/>
                </a:lnTo>
                <a:lnTo>
                  <a:pt x="1320842" y="1007448"/>
                </a:lnTo>
                <a:close/>
              </a:path>
            </a:pathLst>
          </a:custGeom>
          <a:ln w="17374">
            <a:solidFill>
              <a:srgbClr val="000F9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4045035"/>
            <a:ext cx="348615" cy="42456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about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“exclusionary”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rule?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72316" y="65911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316" y="1697648"/>
            <a:ext cx="2685415" cy="47612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Exclusionary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rule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contained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2020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no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600">
                <a:latin typeface="Arial"/>
                <a:cs typeface="Arial"/>
              </a:rPr>
              <a:t>longer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enforceable</a:t>
            </a:r>
            <a:endParaRPr sz="1600">
              <a:latin typeface="Arial"/>
              <a:cs typeface="Arial"/>
            </a:endParaRPr>
          </a:p>
          <a:p>
            <a:pPr marL="12700" marR="45085">
              <a:lnSpc>
                <a:spcPct val="120000"/>
              </a:lnSpc>
              <a:spcBef>
                <a:spcPts val="244"/>
              </a:spcBef>
            </a:pP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statements,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even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if </a:t>
            </a:r>
            <a:r>
              <a:rPr dirty="0" sz="1600">
                <a:latin typeface="Arial"/>
                <a:cs typeface="Arial"/>
              </a:rPr>
              <a:t>witness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subject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0">
                <a:latin typeface="Arial"/>
                <a:cs typeface="Arial"/>
              </a:rPr>
              <a:t> cross-examination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3100"/>
              </a:lnSpc>
              <a:spcBef>
                <a:spcPts val="180"/>
              </a:spcBef>
            </a:pP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absence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cross-</a:t>
            </a:r>
            <a:r>
              <a:rPr dirty="0" sz="1600">
                <a:latin typeface="Arial"/>
                <a:cs typeface="Arial"/>
              </a:rPr>
              <a:t>examination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assigning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weight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credibility</a:t>
            </a:r>
            <a:r>
              <a:rPr dirty="0" sz="1600" spc="500">
                <a:latin typeface="Arial"/>
                <a:cs typeface="Arial"/>
              </a:rPr>
              <a:t>  </a:t>
            </a:r>
            <a:r>
              <a:rPr dirty="0" sz="1600" b="1">
                <a:latin typeface="Arial"/>
                <a:cs typeface="Arial"/>
              </a:rPr>
              <a:t>Note</a:t>
            </a:r>
            <a:r>
              <a:rPr dirty="0" sz="1600">
                <a:latin typeface="Arial"/>
                <a:cs typeface="Arial"/>
              </a:rPr>
              <a:t>: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Certain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public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certain </a:t>
            </a:r>
            <a:r>
              <a:rPr dirty="0" sz="1600">
                <a:latin typeface="Arial"/>
                <a:cs typeface="Arial"/>
              </a:rPr>
              <a:t>jurisdictions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enforce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exclusionary </a:t>
            </a:r>
            <a:r>
              <a:rPr dirty="0" sz="1600">
                <a:latin typeface="Arial"/>
                <a:cs typeface="Arial"/>
              </a:rPr>
              <a:t>rule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matter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procedural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due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488012" y="65911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103708" y="65911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19404" y="65911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94476" y="6927874"/>
            <a:ext cx="1253490" cy="1268095"/>
            <a:chOff x="3294476" y="6927874"/>
            <a:chExt cx="1253490" cy="1268095"/>
          </a:xfrm>
        </p:grpSpPr>
        <p:sp>
          <p:nvSpPr>
            <p:cNvPr id="11" name="object 11"/>
            <p:cNvSpPr/>
            <p:nvPr/>
          </p:nvSpPr>
          <p:spPr>
            <a:xfrm>
              <a:off x="3461044" y="7239157"/>
              <a:ext cx="821055" cy="948055"/>
            </a:xfrm>
            <a:custGeom>
              <a:avLst/>
              <a:gdLst/>
              <a:ahLst/>
              <a:cxnLst/>
              <a:rect l="l" t="t" r="r" b="b"/>
              <a:pathLst>
                <a:path w="821054" h="948054">
                  <a:moveTo>
                    <a:pt x="820954" y="889756"/>
                  </a:moveTo>
                  <a:lnTo>
                    <a:pt x="820954" y="820461"/>
                  </a:lnTo>
                  <a:lnTo>
                    <a:pt x="0" y="0"/>
                  </a:lnTo>
                  <a:lnTo>
                    <a:pt x="0" y="889756"/>
                  </a:lnTo>
                  <a:lnTo>
                    <a:pt x="4711" y="912245"/>
                  </a:lnTo>
                  <a:lnTo>
                    <a:pt x="17171" y="930625"/>
                  </a:lnTo>
                  <a:lnTo>
                    <a:pt x="35561" y="943078"/>
                  </a:lnTo>
                  <a:lnTo>
                    <a:pt x="58062" y="947786"/>
                  </a:lnTo>
                  <a:lnTo>
                    <a:pt x="762925" y="947786"/>
                  </a:lnTo>
                  <a:lnTo>
                    <a:pt x="785362" y="943449"/>
                  </a:lnTo>
                  <a:lnTo>
                    <a:pt x="803755" y="931273"/>
                  </a:lnTo>
                  <a:lnTo>
                    <a:pt x="816241" y="913095"/>
                  </a:lnTo>
                  <a:lnTo>
                    <a:pt x="820954" y="890746"/>
                  </a:lnTo>
                  <a:lnTo>
                    <a:pt x="820954" y="890422"/>
                  </a:lnTo>
                  <a:lnTo>
                    <a:pt x="820954" y="890080"/>
                  </a:lnTo>
                  <a:lnTo>
                    <a:pt x="820954" y="889756"/>
                  </a:lnTo>
                  <a:close/>
                </a:path>
              </a:pathLst>
            </a:custGeom>
            <a:ln w="170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303012" y="6936411"/>
              <a:ext cx="1236345" cy="1235710"/>
            </a:xfrm>
            <a:custGeom>
              <a:avLst/>
              <a:gdLst/>
              <a:ahLst/>
              <a:cxnLst/>
              <a:rect l="l" t="t" r="r" b="b"/>
              <a:pathLst>
                <a:path w="1236345" h="1235709">
                  <a:moveTo>
                    <a:pt x="72441" y="0"/>
                  </a:moveTo>
                  <a:lnTo>
                    <a:pt x="0" y="72401"/>
                  </a:lnTo>
                  <a:lnTo>
                    <a:pt x="1163660" y="1235394"/>
                  </a:lnTo>
                  <a:lnTo>
                    <a:pt x="1236102" y="1162993"/>
                  </a:lnTo>
                  <a:lnTo>
                    <a:pt x="978987" y="906039"/>
                  </a:lnTo>
                  <a:lnTo>
                    <a:pt x="978987" y="554546"/>
                  </a:lnTo>
                  <a:lnTo>
                    <a:pt x="1216241" y="322562"/>
                  </a:lnTo>
                  <a:lnTo>
                    <a:pt x="980695" y="322562"/>
                  </a:lnTo>
                  <a:lnTo>
                    <a:pt x="980695" y="148557"/>
                  </a:lnTo>
                  <a:lnTo>
                    <a:pt x="975983" y="126068"/>
                  </a:lnTo>
                  <a:lnTo>
                    <a:pt x="963523" y="107688"/>
                  </a:lnTo>
                  <a:lnTo>
                    <a:pt x="945133" y="95235"/>
                  </a:lnTo>
                  <a:lnTo>
                    <a:pt x="922632" y="90527"/>
                  </a:lnTo>
                  <a:lnTo>
                    <a:pt x="217769" y="90527"/>
                  </a:lnTo>
                  <a:lnTo>
                    <a:pt x="206955" y="91532"/>
                  </a:lnTo>
                  <a:lnTo>
                    <a:pt x="196580" y="94437"/>
                  </a:lnTo>
                  <a:lnTo>
                    <a:pt x="186890" y="99150"/>
                  </a:lnTo>
                  <a:lnTo>
                    <a:pt x="178132" y="105580"/>
                  </a:lnTo>
                  <a:lnTo>
                    <a:pt x="72441" y="0"/>
                  </a:lnTo>
                  <a:close/>
                </a:path>
              </a:pathLst>
            </a:custGeom>
            <a:ln w="170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29849" y="3891002"/>
            <a:ext cx="348615" cy="44430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potential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hearing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sequence?</a:t>
            </a:r>
            <a:endParaRPr sz="2200">
              <a:latin typeface="Georgia"/>
              <a:cs typeface="Georgi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04338" y="6115970"/>
            <a:ext cx="1097915" cy="2205355"/>
            <a:chOff x="2704338" y="6115970"/>
            <a:chExt cx="1097915" cy="2205355"/>
          </a:xfrm>
        </p:grpSpPr>
        <p:sp>
          <p:nvSpPr>
            <p:cNvPr id="6" name="object 6"/>
            <p:cNvSpPr/>
            <p:nvPr/>
          </p:nvSpPr>
          <p:spPr>
            <a:xfrm>
              <a:off x="3252995" y="6118515"/>
              <a:ext cx="0" cy="387350"/>
            </a:xfrm>
            <a:custGeom>
              <a:avLst/>
              <a:gdLst/>
              <a:ahLst/>
              <a:cxnLst/>
              <a:rect l="l" t="t" r="r" b="b"/>
              <a:pathLst>
                <a:path w="0" h="387350">
                  <a:moveTo>
                    <a:pt x="0" y="387228"/>
                  </a:moveTo>
                  <a:lnTo>
                    <a:pt x="0" y="0"/>
                  </a:lnTo>
                </a:path>
              </a:pathLst>
            </a:custGeom>
            <a:ln w="5080">
              <a:solidFill>
                <a:srgbClr val="0043F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17433" y="6118510"/>
              <a:ext cx="71120" cy="60960"/>
            </a:xfrm>
            <a:custGeom>
              <a:avLst/>
              <a:gdLst/>
              <a:ahLst/>
              <a:cxnLst/>
              <a:rect l="l" t="t" r="r" b="b"/>
              <a:pathLst>
                <a:path w="71120" h="60960">
                  <a:moveTo>
                    <a:pt x="0" y="60960"/>
                  </a:moveTo>
                  <a:lnTo>
                    <a:pt x="35560" y="0"/>
                  </a:lnTo>
                  <a:lnTo>
                    <a:pt x="71120" y="60960"/>
                  </a:lnTo>
                </a:path>
              </a:pathLst>
            </a:custGeom>
            <a:ln w="5080">
              <a:solidFill>
                <a:srgbClr val="0043F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709418" y="6504300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90">
                  <a:moveTo>
                    <a:pt x="0" y="0"/>
                  </a:moveTo>
                  <a:lnTo>
                    <a:pt x="0" y="1811924"/>
                  </a:lnTo>
                  <a:lnTo>
                    <a:pt x="1087150" y="1811924"/>
                  </a:lnTo>
                  <a:lnTo>
                    <a:pt x="10871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709418" y="6504300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90">
                  <a:moveTo>
                    <a:pt x="1087150" y="1811924"/>
                  </a:moveTo>
                  <a:lnTo>
                    <a:pt x="1087150" y="0"/>
                  </a:lnTo>
                  <a:lnTo>
                    <a:pt x="0" y="0"/>
                  </a:lnTo>
                  <a:lnTo>
                    <a:pt x="0" y="1811924"/>
                  </a:lnTo>
                  <a:lnTo>
                    <a:pt x="1087150" y="1811924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940780" y="6804213"/>
            <a:ext cx="608965" cy="121285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just" marL="36830" marR="5080" indent="-24765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Statement</a:t>
            </a:r>
            <a:r>
              <a:rPr dirty="0" sz="1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questioning</a:t>
            </a:r>
            <a:r>
              <a:rPr dirty="0" sz="14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704338" y="3887304"/>
            <a:ext cx="1097915" cy="2205355"/>
            <a:chOff x="2704338" y="3887304"/>
            <a:chExt cx="1097915" cy="2205355"/>
          </a:xfrm>
        </p:grpSpPr>
        <p:sp>
          <p:nvSpPr>
            <p:cNvPr id="12" name="object 12"/>
            <p:cNvSpPr/>
            <p:nvPr/>
          </p:nvSpPr>
          <p:spPr>
            <a:xfrm>
              <a:off x="3252995" y="3889851"/>
              <a:ext cx="0" cy="387350"/>
            </a:xfrm>
            <a:custGeom>
              <a:avLst/>
              <a:gdLst/>
              <a:ahLst/>
              <a:cxnLst/>
              <a:rect l="l" t="t" r="r" b="b"/>
              <a:pathLst>
                <a:path w="0" h="387350">
                  <a:moveTo>
                    <a:pt x="0" y="387228"/>
                  </a:moveTo>
                  <a:lnTo>
                    <a:pt x="0" y="0"/>
                  </a:lnTo>
                </a:path>
              </a:pathLst>
            </a:custGeom>
            <a:ln w="5080">
              <a:solidFill>
                <a:srgbClr val="2A58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217433" y="3889844"/>
              <a:ext cx="71120" cy="60960"/>
            </a:xfrm>
            <a:custGeom>
              <a:avLst/>
              <a:gdLst/>
              <a:ahLst/>
              <a:cxnLst/>
              <a:rect l="l" t="t" r="r" b="b"/>
              <a:pathLst>
                <a:path w="71120" h="60960">
                  <a:moveTo>
                    <a:pt x="0" y="60960"/>
                  </a:moveTo>
                  <a:lnTo>
                    <a:pt x="35560" y="0"/>
                  </a:lnTo>
                  <a:lnTo>
                    <a:pt x="71120" y="60960"/>
                  </a:lnTo>
                </a:path>
              </a:pathLst>
            </a:custGeom>
            <a:ln w="5080">
              <a:solidFill>
                <a:srgbClr val="2A58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2709418" y="4275632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89">
                  <a:moveTo>
                    <a:pt x="0" y="0"/>
                  </a:moveTo>
                  <a:lnTo>
                    <a:pt x="0" y="1811924"/>
                  </a:lnTo>
                  <a:lnTo>
                    <a:pt x="1087150" y="1811924"/>
                  </a:lnTo>
                  <a:lnTo>
                    <a:pt x="10871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49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2709418" y="4275632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89">
                  <a:moveTo>
                    <a:pt x="1087150" y="1811924"/>
                  </a:moveTo>
                  <a:lnTo>
                    <a:pt x="1087150" y="0"/>
                  </a:lnTo>
                  <a:lnTo>
                    <a:pt x="0" y="0"/>
                  </a:lnTo>
                  <a:lnTo>
                    <a:pt x="0" y="1811924"/>
                  </a:lnTo>
                  <a:lnTo>
                    <a:pt x="1087150" y="1811924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2940780" y="4575548"/>
            <a:ext cx="608965" cy="121285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Statement</a:t>
            </a:r>
            <a:r>
              <a:rPr dirty="0" sz="1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questioning</a:t>
            </a:r>
            <a:r>
              <a:rPr dirty="0" sz="14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704338" y="2041895"/>
            <a:ext cx="1480820" cy="5407025"/>
            <a:chOff x="2704338" y="2041895"/>
            <a:chExt cx="1480820" cy="5407025"/>
          </a:xfrm>
        </p:grpSpPr>
        <p:sp>
          <p:nvSpPr>
            <p:cNvPr id="18" name="object 18"/>
            <p:cNvSpPr/>
            <p:nvPr/>
          </p:nvSpPr>
          <p:spPr>
            <a:xfrm>
              <a:off x="3795133" y="2952935"/>
              <a:ext cx="387350" cy="4457700"/>
            </a:xfrm>
            <a:custGeom>
              <a:avLst/>
              <a:gdLst/>
              <a:ahLst/>
              <a:cxnLst/>
              <a:rect l="l" t="t" r="r" b="b"/>
              <a:pathLst>
                <a:path w="387350" h="4457700">
                  <a:moveTo>
                    <a:pt x="0" y="0"/>
                  </a:moveTo>
                  <a:lnTo>
                    <a:pt x="209814" y="0"/>
                  </a:lnTo>
                  <a:lnTo>
                    <a:pt x="209814" y="4457334"/>
                  </a:lnTo>
                  <a:lnTo>
                    <a:pt x="387228" y="4457334"/>
                  </a:lnTo>
                </a:path>
              </a:pathLst>
            </a:custGeom>
            <a:ln w="5080">
              <a:solidFill>
                <a:srgbClr val="5F78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121406" y="7374704"/>
              <a:ext cx="60960" cy="71120"/>
            </a:xfrm>
            <a:custGeom>
              <a:avLst/>
              <a:gdLst/>
              <a:ahLst/>
              <a:cxnLst/>
              <a:rect l="l" t="t" r="r" b="b"/>
              <a:pathLst>
                <a:path w="60960" h="71120">
                  <a:moveTo>
                    <a:pt x="0" y="0"/>
                  </a:moveTo>
                  <a:lnTo>
                    <a:pt x="60960" y="35560"/>
                  </a:lnTo>
                  <a:lnTo>
                    <a:pt x="0" y="71120"/>
                  </a:lnTo>
                </a:path>
              </a:pathLst>
            </a:custGeom>
            <a:ln w="5080">
              <a:solidFill>
                <a:srgbClr val="5F78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2709418" y="2046975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89">
                  <a:moveTo>
                    <a:pt x="0" y="0"/>
                  </a:moveTo>
                  <a:lnTo>
                    <a:pt x="0" y="1811924"/>
                  </a:lnTo>
                  <a:lnTo>
                    <a:pt x="1087150" y="1811924"/>
                  </a:lnTo>
                  <a:lnTo>
                    <a:pt x="10871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6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2709418" y="2046975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89">
                  <a:moveTo>
                    <a:pt x="1087150" y="1811924"/>
                  </a:moveTo>
                  <a:lnTo>
                    <a:pt x="1087150" y="0"/>
                  </a:lnTo>
                  <a:lnTo>
                    <a:pt x="0" y="0"/>
                  </a:lnTo>
                  <a:lnTo>
                    <a:pt x="0" y="1811924"/>
                  </a:lnTo>
                  <a:lnTo>
                    <a:pt x="1087150" y="1811924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3035420" y="2352262"/>
            <a:ext cx="420370" cy="120396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203835" marR="5080" indent="-19177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Questioning</a:t>
            </a:r>
            <a:r>
              <a:rPr dirty="0" sz="1400" spc="1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witnesses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208231" y="6115970"/>
            <a:ext cx="1097915" cy="2205355"/>
            <a:chOff x="4208231" y="6115970"/>
            <a:chExt cx="1097915" cy="2205355"/>
          </a:xfrm>
        </p:grpSpPr>
        <p:sp>
          <p:nvSpPr>
            <p:cNvPr id="24" name="object 24"/>
            <p:cNvSpPr/>
            <p:nvPr/>
          </p:nvSpPr>
          <p:spPr>
            <a:xfrm>
              <a:off x="4756891" y="6118515"/>
              <a:ext cx="0" cy="387350"/>
            </a:xfrm>
            <a:custGeom>
              <a:avLst/>
              <a:gdLst/>
              <a:ahLst/>
              <a:cxnLst/>
              <a:rect l="l" t="t" r="r" b="b"/>
              <a:pathLst>
                <a:path w="0" h="387350">
                  <a:moveTo>
                    <a:pt x="0" y="387228"/>
                  </a:moveTo>
                  <a:lnTo>
                    <a:pt x="0" y="0"/>
                  </a:lnTo>
                </a:path>
              </a:pathLst>
            </a:custGeom>
            <a:ln w="5080">
              <a:solidFill>
                <a:srgbClr val="959E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4721329" y="6118510"/>
              <a:ext cx="71120" cy="60960"/>
            </a:xfrm>
            <a:custGeom>
              <a:avLst/>
              <a:gdLst/>
              <a:ahLst/>
              <a:cxnLst/>
              <a:rect l="l" t="t" r="r" b="b"/>
              <a:pathLst>
                <a:path w="71120" h="60960">
                  <a:moveTo>
                    <a:pt x="0" y="60960"/>
                  </a:moveTo>
                  <a:lnTo>
                    <a:pt x="35560" y="0"/>
                  </a:lnTo>
                  <a:lnTo>
                    <a:pt x="71120" y="60960"/>
                  </a:lnTo>
                </a:path>
              </a:pathLst>
            </a:custGeom>
            <a:ln w="5080">
              <a:solidFill>
                <a:srgbClr val="959E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4213311" y="6504300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90">
                  <a:moveTo>
                    <a:pt x="1087150" y="0"/>
                  </a:moveTo>
                  <a:lnTo>
                    <a:pt x="0" y="0"/>
                  </a:lnTo>
                  <a:lnTo>
                    <a:pt x="0" y="1811924"/>
                  </a:lnTo>
                  <a:lnTo>
                    <a:pt x="1087150" y="1811924"/>
                  </a:lnTo>
                  <a:lnTo>
                    <a:pt x="1087150" y="0"/>
                  </a:lnTo>
                  <a:close/>
                </a:path>
              </a:pathLst>
            </a:custGeom>
            <a:solidFill>
              <a:srgbClr val="6A7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4213311" y="6504300"/>
              <a:ext cx="1087755" cy="1812289"/>
            </a:xfrm>
            <a:custGeom>
              <a:avLst/>
              <a:gdLst/>
              <a:ahLst/>
              <a:cxnLst/>
              <a:rect l="l" t="t" r="r" b="b"/>
              <a:pathLst>
                <a:path w="1087754" h="1812290">
                  <a:moveTo>
                    <a:pt x="1087150" y="1811924"/>
                  </a:moveTo>
                  <a:lnTo>
                    <a:pt x="1087150" y="0"/>
                  </a:lnTo>
                  <a:lnTo>
                    <a:pt x="0" y="0"/>
                  </a:lnTo>
                  <a:lnTo>
                    <a:pt x="0" y="1811924"/>
                  </a:lnTo>
                  <a:lnTo>
                    <a:pt x="1087150" y="1811924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4539315" y="6666939"/>
            <a:ext cx="420370" cy="1487805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30810" marR="5080" indent="-118745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Closing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statement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4213311" y="4275632"/>
            <a:ext cx="1087755" cy="1812289"/>
          </a:xfrm>
          <a:custGeom>
            <a:avLst/>
            <a:gdLst/>
            <a:ahLst/>
            <a:cxnLst/>
            <a:rect l="l" t="t" r="r" b="b"/>
            <a:pathLst>
              <a:path w="1087754" h="1812289">
                <a:moveTo>
                  <a:pt x="1087150" y="0"/>
                </a:moveTo>
                <a:lnTo>
                  <a:pt x="0" y="0"/>
                </a:lnTo>
                <a:lnTo>
                  <a:pt x="0" y="1811924"/>
                </a:lnTo>
                <a:lnTo>
                  <a:pt x="1087150" y="1811924"/>
                </a:lnTo>
                <a:lnTo>
                  <a:pt x="1087150" y="0"/>
                </a:lnTo>
                <a:close/>
              </a:path>
            </a:pathLst>
          </a:custGeom>
          <a:solidFill>
            <a:srgbClr val="959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539315" y="4438274"/>
            <a:ext cx="420370" cy="1487805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65735" marR="5080" indent="-15367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Closing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statement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5046649"/>
            <a:ext cx="348615" cy="32873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determines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relevance?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4444" y="4971821"/>
            <a:ext cx="1919605" cy="31330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maker(s)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screen</a:t>
            </a:r>
            <a:endParaRPr sz="1600">
              <a:latin typeface="Arial"/>
              <a:cs typeface="Arial"/>
            </a:endParaRPr>
          </a:p>
          <a:p>
            <a:pPr marL="12700" marR="545465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questions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>
                <a:latin typeface="Arial"/>
                <a:cs typeface="Arial"/>
              </a:rPr>
              <a:t>resolve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relevance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objections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 spc="-10">
                <a:latin typeface="Arial"/>
                <a:cs typeface="Arial"/>
              </a:rPr>
              <a:t>Decision-</a:t>
            </a:r>
            <a:r>
              <a:rPr dirty="0" sz="1600">
                <a:latin typeface="Arial"/>
                <a:cs typeface="Arial"/>
              </a:rPr>
              <a:t>maker(s)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explain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exclude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question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not-relevant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7106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3720" y="1700073"/>
            <a:ext cx="2042159" cy="3043830"/>
          </a:xfrm>
          <a:prstGeom prst="rect">
            <a:avLst/>
          </a:prstGeom>
        </p:spPr>
      </p:pic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6113449"/>
            <a:ext cx="348615" cy="2220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relevance?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48515" y="5009234"/>
            <a:ext cx="2008505" cy="33248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50495" indent="-137795">
              <a:lnSpc>
                <a:spcPts val="1870"/>
              </a:lnSpc>
              <a:buClr>
                <a:srgbClr val="000F9E"/>
              </a:buClr>
              <a:buChar char="•"/>
              <a:tabLst>
                <a:tab pos="150495" algn="l"/>
              </a:tabLst>
            </a:pPr>
            <a:r>
              <a:rPr dirty="0" sz="1600" spc="-20">
                <a:latin typeface="Arial"/>
                <a:cs typeface="Arial"/>
              </a:rPr>
              <a:t>Testimony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if</a:t>
            </a:r>
            <a:endParaRPr sz="1600">
              <a:latin typeface="Arial"/>
              <a:cs typeface="Arial"/>
            </a:endParaRPr>
          </a:p>
          <a:p>
            <a:pPr marL="149860" marR="144145">
              <a:lnSpc>
                <a:spcPct val="120000"/>
              </a:lnSpc>
            </a:pPr>
            <a:r>
              <a:rPr dirty="0" sz="1600">
                <a:latin typeface="Arial"/>
                <a:cs typeface="Arial"/>
              </a:rPr>
              <a:t>it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tendency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make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existence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more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less </a:t>
            </a:r>
            <a:r>
              <a:rPr dirty="0" sz="1600">
                <a:latin typeface="Arial"/>
                <a:cs typeface="Arial"/>
              </a:rPr>
              <a:t>probable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it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would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without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 </a:t>
            </a:r>
            <a:r>
              <a:rPr dirty="0" sz="1600">
                <a:latin typeface="Arial"/>
                <a:cs typeface="Arial"/>
              </a:rPr>
              <a:t>consequence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outcome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matter.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3870" y="1577339"/>
            <a:ext cx="1935479" cy="2903220"/>
          </a:xfrm>
          <a:prstGeom prst="rect">
            <a:avLst/>
          </a:prstGeom>
        </p:spPr>
      </p:pic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084767"/>
            <a:ext cx="348615" cy="22491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Relevant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82067"/>
            <a:ext cx="1203960" cy="65519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stalking.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question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text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message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sent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shortly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flowers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wherein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wrote,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love 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flowers.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feel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special!”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7301" y="4799638"/>
            <a:ext cx="253365" cy="35471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determine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relevance?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72268" y="2433094"/>
            <a:ext cx="253365" cy="5913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information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relate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elements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stalking?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665133"/>
            <a:ext cx="348615" cy="26689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Not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relevant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39244" y="1933217"/>
            <a:ext cx="1203960" cy="64008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stalking.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B’s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endParaRPr sz="1600">
              <a:latin typeface="Arial"/>
              <a:cs typeface="Arial"/>
            </a:endParaRPr>
          </a:p>
          <a:p>
            <a:pPr algn="just" marL="12700" marR="715645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wishes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question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regarding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whether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previously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harassment,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unrelated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incident.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3183" y="2624866"/>
            <a:ext cx="348615" cy="57092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have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standards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decorum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hearings?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823705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5404" y="5521070"/>
            <a:ext cx="1285875" cy="25387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>
                <a:latin typeface="Arial"/>
                <a:cs typeface="Arial"/>
              </a:rPr>
              <a:t>Yes,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strongly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recommended</a:t>
            </a:r>
            <a:endParaRPr sz="1600">
              <a:latin typeface="Arial"/>
              <a:cs typeface="Arial"/>
            </a:endParaRPr>
          </a:p>
          <a:p>
            <a:pPr marL="12700" marR="6540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standards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be </a:t>
            </a:r>
            <a:r>
              <a:rPr dirty="0" sz="1600">
                <a:latin typeface="Arial"/>
                <a:cs typeface="Arial"/>
              </a:rPr>
              <a:t>applied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equally/equitably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to </a:t>
            </a:r>
            <a:r>
              <a:rPr dirty="0" sz="1600">
                <a:latin typeface="Arial"/>
                <a:cs typeface="Arial"/>
              </a:rPr>
              <a:t>both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parties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32760" y="1823356"/>
            <a:ext cx="2137420" cy="3205843"/>
          </a:xfrm>
          <a:prstGeom prst="rect">
            <a:avLst/>
          </a:prstGeom>
        </p:spPr>
      </p:pic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060385"/>
            <a:ext cx="348615" cy="32734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FFFFFF"/>
                </a:solidFill>
                <a:latin typeface="Georgia"/>
                <a:cs typeface="Georgia"/>
              </a:rPr>
              <a:t>Rules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decorum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810805"/>
            <a:ext cx="1203960" cy="65233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conducts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Zoom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turn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cameras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mute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sound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unless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called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upon.</a:t>
            </a:r>
            <a:r>
              <a:rPr dirty="0" sz="1600" spc="4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wish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speak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raise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function.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prohibited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gesturing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reaction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testimony.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327301" y="2166380"/>
            <a:ext cx="935990" cy="61804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learn,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12700" marR="459105">
              <a:lnSpc>
                <a:spcPct val="14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video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camera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running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screen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recorded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entire hearing?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96219" y="4384575"/>
            <a:ext cx="348615" cy="40716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there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“objections”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at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hearings?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834127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4444" y="2429019"/>
            <a:ext cx="1683385" cy="57346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>
                <a:latin typeface="Arial"/>
                <a:cs typeface="Arial"/>
              </a:rPr>
              <a:t>Minimally,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allow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raise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objection</a:t>
            </a:r>
            <a:endParaRPr sz="1600">
              <a:latin typeface="Arial"/>
              <a:cs typeface="Arial"/>
            </a:endParaRPr>
          </a:p>
          <a:p>
            <a:pPr marL="12700" marR="9906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evidence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specifically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excluded </a:t>
            </a:r>
            <a:r>
              <a:rPr dirty="0" sz="1600">
                <a:latin typeface="Arial"/>
                <a:cs typeface="Arial"/>
              </a:rPr>
              <a:t>(e.g.,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history,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confidential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privilege)</a:t>
            </a:r>
            <a:endParaRPr sz="1600">
              <a:latin typeface="Arial"/>
              <a:cs typeface="Arial"/>
            </a:endParaRPr>
          </a:p>
          <a:p>
            <a:pPr marL="12700" marR="1176020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permit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objections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raised </a:t>
            </a: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limit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objection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party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7106" y="8341279"/>
            <a:ext cx="65087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103260" y="5699759"/>
            <a:ext cx="2840355" cy="2987040"/>
            <a:chOff x="3103260" y="5699759"/>
            <a:chExt cx="2840355" cy="2987040"/>
          </a:xfrm>
        </p:grpSpPr>
        <p:sp>
          <p:nvSpPr>
            <p:cNvPr id="4" name="object 4"/>
            <p:cNvSpPr/>
            <p:nvPr/>
          </p:nvSpPr>
          <p:spPr>
            <a:xfrm>
              <a:off x="5605691" y="7322679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000F9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3260" y="5699759"/>
              <a:ext cx="2840339" cy="2987039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2256849" y="2398450"/>
            <a:ext cx="348615" cy="59963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delay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“continue”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hearing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once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starts?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55196" y="5248051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55196" y="2046091"/>
            <a:ext cx="2171065" cy="3024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>
                <a:latin typeface="Arial"/>
                <a:cs typeface="Arial"/>
              </a:rPr>
              <a:t>Yes,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delay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not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dirty="0" sz="1600">
                <a:latin typeface="Arial"/>
                <a:cs typeface="Arial"/>
              </a:rPr>
              <a:t>clearly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unreasonable</a:t>
            </a:r>
            <a:endParaRPr sz="1600">
              <a:latin typeface="Arial"/>
              <a:cs typeface="Arial"/>
            </a:endParaRPr>
          </a:p>
          <a:p>
            <a:pPr marL="12700" marR="517525">
              <a:lnSpc>
                <a:spcPct val="12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Consider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pre-</a:t>
            </a:r>
            <a:r>
              <a:rPr dirty="0" sz="1600">
                <a:latin typeface="Arial"/>
                <a:cs typeface="Arial"/>
              </a:rPr>
              <a:t>scheduling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 </a:t>
            </a:r>
            <a:r>
              <a:rPr dirty="0" sz="1600">
                <a:latin typeface="Arial"/>
                <a:cs typeface="Arial"/>
              </a:rPr>
              <a:t>alternative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date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Inconvenience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alone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should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not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determinative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factor,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every </a:t>
            </a:r>
            <a:r>
              <a:rPr dirty="0" sz="1600">
                <a:latin typeface="Arial"/>
                <a:cs typeface="Arial"/>
              </a:rPr>
              <a:t>date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inconvenience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someone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22098" y="5248051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87782" y="5248051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77449" y="2614988"/>
            <a:ext cx="348615" cy="57188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do(es)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decision-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maker(s)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decide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case?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541640" y="2286000"/>
            <a:ext cx="694690" cy="6035040"/>
          </a:xfrm>
          <a:custGeom>
            <a:avLst/>
            <a:gdLst/>
            <a:ahLst/>
            <a:cxnLst/>
            <a:rect l="l" t="t" r="r" b="b"/>
            <a:pathLst>
              <a:path w="694689" h="6035040">
                <a:moveTo>
                  <a:pt x="0" y="69423"/>
                </a:moveTo>
                <a:lnTo>
                  <a:pt x="0" y="5965616"/>
                </a:lnTo>
                <a:lnTo>
                  <a:pt x="5455" y="5992640"/>
                </a:lnTo>
                <a:lnTo>
                  <a:pt x="20332" y="6014707"/>
                </a:lnTo>
                <a:lnTo>
                  <a:pt x="42399" y="6029584"/>
                </a:lnTo>
                <a:lnTo>
                  <a:pt x="69423" y="6035040"/>
                </a:lnTo>
                <a:lnTo>
                  <a:pt x="624819" y="6035040"/>
                </a:lnTo>
                <a:lnTo>
                  <a:pt x="651844" y="6029584"/>
                </a:lnTo>
                <a:lnTo>
                  <a:pt x="673915" y="6014707"/>
                </a:lnTo>
                <a:lnTo>
                  <a:pt x="688796" y="5992640"/>
                </a:lnTo>
                <a:lnTo>
                  <a:pt x="694253" y="5965616"/>
                </a:lnTo>
                <a:lnTo>
                  <a:pt x="694253" y="69423"/>
                </a:lnTo>
                <a:lnTo>
                  <a:pt x="688796" y="42399"/>
                </a:lnTo>
                <a:lnTo>
                  <a:pt x="673915" y="20332"/>
                </a:lnTo>
                <a:lnTo>
                  <a:pt x="651844" y="5455"/>
                </a:lnTo>
                <a:lnTo>
                  <a:pt x="624819" y="0"/>
                </a:lnTo>
                <a:lnTo>
                  <a:pt x="69423" y="0"/>
                </a:lnTo>
                <a:lnTo>
                  <a:pt x="42399" y="5455"/>
                </a:lnTo>
                <a:lnTo>
                  <a:pt x="20332" y="20332"/>
                </a:lnTo>
                <a:lnTo>
                  <a:pt x="5455" y="42399"/>
                </a:lnTo>
                <a:lnTo>
                  <a:pt x="0" y="69423"/>
                </a:lnTo>
                <a:close/>
              </a:path>
            </a:pathLst>
          </a:custGeom>
          <a:solidFill>
            <a:srgbClr val="003F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76548" y="2720409"/>
            <a:ext cx="608965" cy="428244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just" marL="12700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hearing,</a:t>
            </a:r>
            <a:r>
              <a:rPr dirty="0" sz="14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decision-maker(s)</a:t>
            </a:r>
            <a:r>
              <a:rPr dirty="0" sz="1400" spc="1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must</a:t>
            </a:r>
            <a:r>
              <a:rPr dirty="0" sz="1400" spc="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deliberate</a:t>
            </a:r>
            <a:r>
              <a:rPr dirty="0" sz="1400" spc="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consider</a:t>
            </a:r>
            <a:r>
              <a:rPr dirty="0" sz="14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admissible</a:t>
            </a:r>
            <a:r>
              <a:rPr dirty="0" sz="1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testimony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admissible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non-testimonial</a:t>
            </a:r>
            <a:r>
              <a:rPr dirty="0" sz="1400" spc="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580280" y="7702679"/>
            <a:ext cx="621665" cy="575310"/>
            <a:chOff x="2580280" y="7702679"/>
            <a:chExt cx="621665" cy="575310"/>
          </a:xfrm>
        </p:grpSpPr>
        <p:sp>
          <p:nvSpPr>
            <p:cNvPr id="8" name="object 8"/>
            <p:cNvSpPr/>
            <p:nvPr/>
          </p:nvSpPr>
          <p:spPr>
            <a:xfrm>
              <a:off x="2616378" y="7789862"/>
              <a:ext cx="528955" cy="395605"/>
            </a:xfrm>
            <a:custGeom>
              <a:avLst/>
              <a:gdLst/>
              <a:ahLst/>
              <a:cxnLst/>
              <a:rect l="l" t="t" r="r" b="b"/>
              <a:pathLst>
                <a:path w="528955" h="395604">
                  <a:moveTo>
                    <a:pt x="147408" y="202996"/>
                  </a:moveTo>
                  <a:lnTo>
                    <a:pt x="145237" y="193535"/>
                  </a:lnTo>
                  <a:lnTo>
                    <a:pt x="139306" y="185762"/>
                  </a:lnTo>
                  <a:lnTo>
                    <a:pt x="130556" y="180505"/>
                  </a:lnTo>
                  <a:lnTo>
                    <a:pt x="119888" y="178562"/>
                  </a:lnTo>
                  <a:lnTo>
                    <a:pt x="109232" y="180505"/>
                  </a:lnTo>
                  <a:lnTo>
                    <a:pt x="100482" y="185762"/>
                  </a:lnTo>
                  <a:lnTo>
                    <a:pt x="94551" y="193535"/>
                  </a:lnTo>
                  <a:lnTo>
                    <a:pt x="92379" y="202996"/>
                  </a:lnTo>
                  <a:lnTo>
                    <a:pt x="94551" y="212471"/>
                  </a:lnTo>
                  <a:lnTo>
                    <a:pt x="100482" y="220243"/>
                  </a:lnTo>
                  <a:lnTo>
                    <a:pt x="109232" y="225501"/>
                  </a:lnTo>
                  <a:lnTo>
                    <a:pt x="119888" y="227444"/>
                  </a:lnTo>
                  <a:lnTo>
                    <a:pt x="130556" y="225501"/>
                  </a:lnTo>
                  <a:lnTo>
                    <a:pt x="139306" y="220243"/>
                  </a:lnTo>
                  <a:lnTo>
                    <a:pt x="145237" y="212471"/>
                  </a:lnTo>
                  <a:lnTo>
                    <a:pt x="147408" y="202996"/>
                  </a:lnTo>
                  <a:close/>
                </a:path>
                <a:path w="528955" h="395604">
                  <a:moveTo>
                    <a:pt x="280416" y="276313"/>
                  </a:moveTo>
                  <a:lnTo>
                    <a:pt x="278257" y="266801"/>
                  </a:lnTo>
                  <a:lnTo>
                    <a:pt x="272351" y="259041"/>
                  </a:lnTo>
                  <a:lnTo>
                    <a:pt x="263613" y="253796"/>
                  </a:lnTo>
                  <a:lnTo>
                    <a:pt x="252895" y="251879"/>
                  </a:lnTo>
                  <a:lnTo>
                    <a:pt x="242189" y="253796"/>
                  </a:lnTo>
                  <a:lnTo>
                    <a:pt x="233438" y="259041"/>
                  </a:lnTo>
                  <a:lnTo>
                    <a:pt x="227545" y="266801"/>
                  </a:lnTo>
                  <a:lnTo>
                    <a:pt x="225374" y="276313"/>
                  </a:lnTo>
                  <a:lnTo>
                    <a:pt x="227545" y="285826"/>
                  </a:lnTo>
                  <a:lnTo>
                    <a:pt x="233438" y="293598"/>
                  </a:lnTo>
                  <a:lnTo>
                    <a:pt x="242189" y="298831"/>
                  </a:lnTo>
                  <a:lnTo>
                    <a:pt x="252895" y="300761"/>
                  </a:lnTo>
                  <a:lnTo>
                    <a:pt x="263613" y="298831"/>
                  </a:lnTo>
                  <a:lnTo>
                    <a:pt x="272351" y="293598"/>
                  </a:lnTo>
                  <a:lnTo>
                    <a:pt x="278257" y="285826"/>
                  </a:lnTo>
                  <a:lnTo>
                    <a:pt x="280416" y="276313"/>
                  </a:lnTo>
                  <a:close/>
                </a:path>
                <a:path w="528955" h="395604">
                  <a:moveTo>
                    <a:pt x="528726" y="143065"/>
                  </a:moveTo>
                  <a:lnTo>
                    <a:pt x="450113" y="143065"/>
                  </a:lnTo>
                  <a:lnTo>
                    <a:pt x="450113" y="133756"/>
                  </a:lnTo>
                  <a:lnTo>
                    <a:pt x="450113" y="114554"/>
                  </a:lnTo>
                  <a:lnTo>
                    <a:pt x="436841" y="76098"/>
                  </a:lnTo>
                  <a:lnTo>
                    <a:pt x="401548" y="50990"/>
                  </a:lnTo>
                  <a:lnTo>
                    <a:pt x="371487" y="45897"/>
                  </a:lnTo>
                  <a:lnTo>
                    <a:pt x="332181" y="45897"/>
                  </a:lnTo>
                  <a:lnTo>
                    <a:pt x="332181" y="20294"/>
                  </a:lnTo>
                  <a:lnTo>
                    <a:pt x="330212" y="15760"/>
                  </a:lnTo>
                  <a:lnTo>
                    <a:pt x="330212" y="268173"/>
                  </a:lnTo>
                  <a:lnTo>
                    <a:pt x="330212" y="284467"/>
                  </a:lnTo>
                  <a:lnTo>
                    <a:pt x="313829" y="291452"/>
                  </a:lnTo>
                  <a:lnTo>
                    <a:pt x="312521" y="296100"/>
                  </a:lnTo>
                  <a:lnTo>
                    <a:pt x="310553" y="300177"/>
                  </a:lnTo>
                  <a:lnTo>
                    <a:pt x="307936" y="304253"/>
                  </a:lnTo>
                  <a:lnTo>
                    <a:pt x="313169" y="319379"/>
                  </a:lnTo>
                  <a:lnTo>
                    <a:pt x="300075" y="331012"/>
                  </a:lnTo>
                  <a:lnTo>
                    <a:pt x="283032" y="325780"/>
                  </a:lnTo>
                  <a:lnTo>
                    <a:pt x="278447" y="328104"/>
                  </a:lnTo>
                  <a:lnTo>
                    <a:pt x="273862" y="329844"/>
                  </a:lnTo>
                  <a:lnTo>
                    <a:pt x="268617" y="331012"/>
                  </a:lnTo>
                  <a:lnTo>
                    <a:pt x="260756" y="345554"/>
                  </a:lnTo>
                  <a:lnTo>
                    <a:pt x="242417" y="345554"/>
                  </a:lnTo>
                  <a:lnTo>
                    <a:pt x="234556" y="331012"/>
                  </a:lnTo>
                  <a:lnTo>
                    <a:pt x="229311" y="329844"/>
                  </a:lnTo>
                  <a:lnTo>
                    <a:pt x="224726" y="328104"/>
                  </a:lnTo>
                  <a:lnTo>
                    <a:pt x="220141" y="325780"/>
                  </a:lnTo>
                  <a:lnTo>
                    <a:pt x="203098" y="331012"/>
                  </a:lnTo>
                  <a:lnTo>
                    <a:pt x="190004" y="319379"/>
                  </a:lnTo>
                  <a:lnTo>
                    <a:pt x="195897" y="304253"/>
                  </a:lnTo>
                  <a:lnTo>
                    <a:pt x="193281" y="300177"/>
                  </a:lnTo>
                  <a:lnTo>
                    <a:pt x="191312" y="296100"/>
                  </a:lnTo>
                  <a:lnTo>
                    <a:pt x="190004" y="291452"/>
                  </a:lnTo>
                  <a:lnTo>
                    <a:pt x="173621" y="284467"/>
                  </a:lnTo>
                  <a:lnTo>
                    <a:pt x="173621" y="272821"/>
                  </a:lnTo>
                  <a:lnTo>
                    <a:pt x="173621" y="267589"/>
                  </a:lnTo>
                  <a:lnTo>
                    <a:pt x="190004" y="260604"/>
                  </a:lnTo>
                  <a:lnTo>
                    <a:pt x="190652" y="258279"/>
                  </a:lnTo>
                  <a:lnTo>
                    <a:pt x="191312" y="255955"/>
                  </a:lnTo>
                  <a:lnTo>
                    <a:pt x="193281" y="251879"/>
                  </a:lnTo>
                  <a:lnTo>
                    <a:pt x="195897" y="247802"/>
                  </a:lnTo>
                  <a:lnTo>
                    <a:pt x="190004" y="232676"/>
                  </a:lnTo>
                  <a:lnTo>
                    <a:pt x="203098" y="221043"/>
                  </a:lnTo>
                  <a:lnTo>
                    <a:pt x="220141" y="226275"/>
                  </a:lnTo>
                  <a:lnTo>
                    <a:pt x="224726" y="223951"/>
                  </a:lnTo>
                  <a:lnTo>
                    <a:pt x="229311" y="222199"/>
                  </a:lnTo>
                  <a:lnTo>
                    <a:pt x="234556" y="221043"/>
                  </a:lnTo>
                  <a:lnTo>
                    <a:pt x="242417" y="206489"/>
                  </a:lnTo>
                  <a:lnTo>
                    <a:pt x="262064" y="207073"/>
                  </a:lnTo>
                  <a:lnTo>
                    <a:pt x="269938" y="221627"/>
                  </a:lnTo>
                  <a:lnTo>
                    <a:pt x="275170" y="222783"/>
                  </a:lnTo>
                  <a:lnTo>
                    <a:pt x="279755" y="224536"/>
                  </a:lnTo>
                  <a:lnTo>
                    <a:pt x="284340" y="226860"/>
                  </a:lnTo>
                  <a:lnTo>
                    <a:pt x="301383" y="222199"/>
                  </a:lnTo>
                  <a:lnTo>
                    <a:pt x="314490" y="233845"/>
                  </a:lnTo>
                  <a:lnTo>
                    <a:pt x="308584" y="248970"/>
                  </a:lnTo>
                  <a:lnTo>
                    <a:pt x="311213" y="253047"/>
                  </a:lnTo>
                  <a:lnTo>
                    <a:pt x="313169" y="257111"/>
                  </a:lnTo>
                  <a:lnTo>
                    <a:pt x="314490" y="261772"/>
                  </a:lnTo>
                  <a:lnTo>
                    <a:pt x="330212" y="268173"/>
                  </a:lnTo>
                  <a:lnTo>
                    <a:pt x="330212" y="15760"/>
                  </a:lnTo>
                  <a:lnTo>
                    <a:pt x="327583" y="9677"/>
                  </a:lnTo>
                  <a:lnTo>
                    <a:pt x="317601" y="2108"/>
                  </a:lnTo>
                  <a:lnTo>
                    <a:pt x="303428" y="0"/>
                  </a:lnTo>
                  <a:lnTo>
                    <a:pt x="286308" y="5753"/>
                  </a:lnTo>
                  <a:lnTo>
                    <a:pt x="207695" y="45897"/>
                  </a:lnTo>
                  <a:lnTo>
                    <a:pt x="204419" y="45897"/>
                  </a:lnTo>
                  <a:lnTo>
                    <a:pt x="197205" y="46532"/>
                  </a:lnTo>
                  <a:lnTo>
                    <a:pt x="197205" y="195440"/>
                  </a:lnTo>
                  <a:lnTo>
                    <a:pt x="197205" y="211734"/>
                  </a:lnTo>
                  <a:lnTo>
                    <a:pt x="180822" y="218719"/>
                  </a:lnTo>
                  <a:lnTo>
                    <a:pt x="179514" y="223367"/>
                  </a:lnTo>
                  <a:lnTo>
                    <a:pt x="177546" y="227444"/>
                  </a:lnTo>
                  <a:lnTo>
                    <a:pt x="174929" y="231508"/>
                  </a:lnTo>
                  <a:lnTo>
                    <a:pt x="180822" y="246646"/>
                  </a:lnTo>
                  <a:lnTo>
                    <a:pt x="167728" y="258279"/>
                  </a:lnTo>
                  <a:lnTo>
                    <a:pt x="150685" y="253047"/>
                  </a:lnTo>
                  <a:lnTo>
                    <a:pt x="146100" y="255371"/>
                  </a:lnTo>
                  <a:lnTo>
                    <a:pt x="141516" y="257111"/>
                  </a:lnTo>
                  <a:lnTo>
                    <a:pt x="136271" y="258279"/>
                  </a:lnTo>
                  <a:lnTo>
                    <a:pt x="128409" y="272821"/>
                  </a:lnTo>
                  <a:lnTo>
                    <a:pt x="110070" y="272821"/>
                  </a:lnTo>
                  <a:lnTo>
                    <a:pt x="102209" y="258279"/>
                  </a:lnTo>
                  <a:lnTo>
                    <a:pt x="99580" y="257695"/>
                  </a:lnTo>
                  <a:lnTo>
                    <a:pt x="96964" y="257111"/>
                  </a:lnTo>
                  <a:lnTo>
                    <a:pt x="92379" y="255371"/>
                  </a:lnTo>
                  <a:lnTo>
                    <a:pt x="87795" y="253047"/>
                  </a:lnTo>
                  <a:lnTo>
                    <a:pt x="70751" y="257695"/>
                  </a:lnTo>
                  <a:lnTo>
                    <a:pt x="57645" y="246062"/>
                  </a:lnTo>
                  <a:lnTo>
                    <a:pt x="63550" y="230936"/>
                  </a:lnTo>
                  <a:lnTo>
                    <a:pt x="60921" y="226860"/>
                  </a:lnTo>
                  <a:lnTo>
                    <a:pt x="58966" y="222783"/>
                  </a:lnTo>
                  <a:lnTo>
                    <a:pt x="57645" y="218135"/>
                  </a:lnTo>
                  <a:lnTo>
                    <a:pt x="41275" y="211150"/>
                  </a:lnTo>
                  <a:lnTo>
                    <a:pt x="41275" y="194856"/>
                  </a:lnTo>
                  <a:lnTo>
                    <a:pt x="56997" y="187871"/>
                  </a:lnTo>
                  <a:lnTo>
                    <a:pt x="58305" y="183222"/>
                  </a:lnTo>
                  <a:lnTo>
                    <a:pt x="60274" y="179146"/>
                  </a:lnTo>
                  <a:lnTo>
                    <a:pt x="62890" y="175069"/>
                  </a:lnTo>
                  <a:lnTo>
                    <a:pt x="56997" y="159943"/>
                  </a:lnTo>
                  <a:lnTo>
                    <a:pt x="70104" y="148310"/>
                  </a:lnTo>
                  <a:lnTo>
                    <a:pt x="87134" y="153543"/>
                  </a:lnTo>
                  <a:lnTo>
                    <a:pt x="91719" y="151218"/>
                  </a:lnTo>
                  <a:lnTo>
                    <a:pt x="96304" y="149466"/>
                  </a:lnTo>
                  <a:lnTo>
                    <a:pt x="101549" y="148310"/>
                  </a:lnTo>
                  <a:lnTo>
                    <a:pt x="109410" y="133756"/>
                  </a:lnTo>
                  <a:lnTo>
                    <a:pt x="129070" y="133756"/>
                  </a:lnTo>
                  <a:lnTo>
                    <a:pt x="136931" y="148310"/>
                  </a:lnTo>
                  <a:lnTo>
                    <a:pt x="142176" y="149466"/>
                  </a:lnTo>
                  <a:lnTo>
                    <a:pt x="151345" y="154127"/>
                  </a:lnTo>
                  <a:lnTo>
                    <a:pt x="168376" y="148894"/>
                  </a:lnTo>
                  <a:lnTo>
                    <a:pt x="181483" y="160528"/>
                  </a:lnTo>
                  <a:lnTo>
                    <a:pt x="175590" y="175653"/>
                  </a:lnTo>
                  <a:lnTo>
                    <a:pt x="178206" y="179730"/>
                  </a:lnTo>
                  <a:lnTo>
                    <a:pt x="180174" y="183807"/>
                  </a:lnTo>
                  <a:lnTo>
                    <a:pt x="181483" y="188455"/>
                  </a:lnTo>
                  <a:lnTo>
                    <a:pt x="197205" y="195440"/>
                  </a:lnTo>
                  <a:lnTo>
                    <a:pt x="197205" y="46532"/>
                  </a:lnTo>
                  <a:lnTo>
                    <a:pt x="151625" y="50507"/>
                  </a:lnTo>
                  <a:lnTo>
                    <a:pt x="102946" y="67068"/>
                  </a:lnTo>
                  <a:lnTo>
                    <a:pt x="60769" y="94424"/>
                  </a:lnTo>
                  <a:lnTo>
                    <a:pt x="27508" y="131432"/>
                  </a:lnTo>
                  <a:lnTo>
                    <a:pt x="6870" y="174891"/>
                  </a:lnTo>
                  <a:lnTo>
                    <a:pt x="0" y="220751"/>
                  </a:lnTo>
                  <a:lnTo>
                    <a:pt x="6870" y="266611"/>
                  </a:lnTo>
                  <a:lnTo>
                    <a:pt x="27508" y="310070"/>
                  </a:lnTo>
                  <a:lnTo>
                    <a:pt x="60502" y="347078"/>
                  </a:lnTo>
                  <a:lnTo>
                    <a:pt x="102692" y="374434"/>
                  </a:lnTo>
                  <a:lnTo>
                    <a:pt x="151574" y="391007"/>
                  </a:lnTo>
                  <a:lnTo>
                    <a:pt x="151726" y="391007"/>
                  </a:lnTo>
                  <a:lnTo>
                    <a:pt x="204419" y="395605"/>
                  </a:lnTo>
                  <a:lnTo>
                    <a:pt x="250101" y="391007"/>
                  </a:lnTo>
                  <a:lnTo>
                    <a:pt x="292785" y="377634"/>
                  </a:lnTo>
                  <a:lnTo>
                    <a:pt x="330911" y="356082"/>
                  </a:lnTo>
                  <a:lnTo>
                    <a:pt x="342480" y="345554"/>
                  </a:lnTo>
                  <a:lnTo>
                    <a:pt x="358482" y="331012"/>
                  </a:lnTo>
                  <a:lnTo>
                    <a:pt x="362966" y="326936"/>
                  </a:lnTo>
                  <a:lnTo>
                    <a:pt x="528726" y="326936"/>
                  </a:lnTo>
                  <a:lnTo>
                    <a:pt x="528726" y="222199"/>
                  </a:lnTo>
                  <a:lnTo>
                    <a:pt x="528726" y="206489"/>
                  </a:lnTo>
                  <a:lnTo>
                    <a:pt x="528726" y="148894"/>
                  </a:lnTo>
                  <a:lnTo>
                    <a:pt x="528726" y="143065"/>
                  </a:lnTo>
                  <a:close/>
                </a:path>
              </a:pathLst>
            </a:custGeom>
            <a:solidFill>
              <a:srgbClr val="BCBED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585360" y="7707759"/>
              <a:ext cx="611505" cy="565150"/>
            </a:xfrm>
            <a:custGeom>
              <a:avLst/>
              <a:gdLst/>
              <a:ahLst/>
              <a:cxnLst/>
              <a:rect l="l" t="t" r="r" b="b"/>
              <a:pathLst>
                <a:path w="611505" h="565150">
                  <a:moveTo>
                    <a:pt x="56499" y="564977"/>
                  </a:moveTo>
                  <a:lnTo>
                    <a:pt x="34508" y="560536"/>
                  </a:lnTo>
                  <a:lnTo>
                    <a:pt x="16549" y="548427"/>
                  </a:lnTo>
                  <a:lnTo>
                    <a:pt x="4440" y="530468"/>
                  </a:lnTo>
                  <a:lnTo>
                    <a:pt x="0" y="508477"/>
                  </a:lnTo>
                  <a:lnTo>
                    <a:pt x="0" y="56499"/>
                  </a:lnTo>
                  <a:lnTo>
                    <a:pt x="4440" y="34508"/>
                  </a:lnTo>
                  <a:lnTo>
                    <a:pt x="16549" y="16549"/>
                  </a:lnTo>
                  <a:lnTo>
                    <a:pt x="34508" y="4440"/>
                  </a:lnTo>
                  <a:lnTo>
                    <a:pt x="56499" y="0"/>
                  </a:lnTo>
                  <a:lnTo>
                    <a:pt x="554868" y="0"/>
                  </a:lnTo>
                  <a:lnTo>
                    <a:pt x="576857" y="4440"/>
                  </a:lnTo>
                  <a:lnTo>
                    <a:pt x="594813" y="16549"/>
                  </a:lnTo>
                  <a:lnTo>
                    <a:pt x="606918" y="34508"/>
                  </a:lnTo>
                  <a:lnTo>
                    <a:pt x="611357" y="56499"/>
                  </a:lnTo>
                  <a:lnTo>
                    <a:pt x="611357" y="508477"/>
                  </a:lnTo>
                  <a:lnTo>
                    <a:pt x="606918" y="530468"/>
                  </a:lnTo>
                  <a:lnTo>
                    <a:pt x="594813" y="548427"/>
                  </a:lnTo>
                  <a:lnTo>
                    <a:pt x="576857" y="560536"/>
                  </a:lnTo>
                  <a:lnTo>
                    <a:pt x="554868" y="564977"/>
                  </a:lnTo>
                  <a:lnTo>
                    <a:pt x="56499" y="564977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3305319" y="2286000"/>
            <a:ext cx="694690" cy="6035040"/>
          </a:xfrm>
          <a:custGeom>
            <a:avLst/>
            <a:gdLst/>
            <a:ahLst/>
            <a:cxnLst/>
            <a:rect l="l" t="t" r="r" b="b"/>
            <a:pathLst>
              <a:path w="694689" h="6035040">
                <a:moveTo>
                  <a:pt x="0" y="69423"/>
                </a:moveTo>
                <a:lnTo>
                  <a:pt x="0" y="5965616"/>
                </a:lnTo>
                <a:lnTo>
                  <a:pt x="5455" y="5992640"/>
                </a:lnTo>
                <a:lnTo>
                  <a:pt x="20332" y="6014707"/>
                </a:lnTo>
                <a:lnTo>
                  <a:pt x="42399" y="6029584"/>
                </a:lnTo>
                <a:lnTo>
                  <a:pt x="69423" y="6035040"/>
                </a:lnTo>
                <a:lnTo>
                  <a:pt x="624819" y="6035040"/>
                </a:lnTo>
                <a:lnTo>
                  <a:pt x="651844" y="6029584"/>
                </a:lnTo>
                <a:lnTo>
                  <a:pt x="673915" y="6014707"/>
                </a:lnTo>
                <a:lnTo>
                  <a:pt x="688796" y="5992640"/>
                </a:lnTo>
                <a:lnTo>
                  <a:pt x="694253" y="5965616"/>
                </a:lnTo>
                <a:lnTo>
                  <a:pt x="694253" y="69423"/>
                </a:lnTo>
                <a:lnTo>
                  <a:pt x="688796" y="42399"/>
                </a:lnTo>
                <a:lnTo>
                  <a:pt x="673915" y="20332"/>
                </a:lnTo>
                <a:lnTo>
                  <a:pt x="651844" y="5455"/>
                </a:lnTo>
                <a:lnTo>
                  <a:pt x="624819" y="0"/>
                </a:lnTo>
                <a:lnTo>
                  <a:pt x="69423" y="0"/>
                </a:lnTo>
                <a:lnTo>
                  <a:pt x="42399" y="5455"/>
                </a:lnTo>
                <a:lnTo>
                  <a:pt x="20332" y="20332"/>
                </a:lnTo>
                <a:lnTo>
                  <a:pt x="5455" y="42399"/>
                </a:lnTo>
                <a:lnTo>
                  <a:pt x="0" y="69423"/>
                </a:lnTo>
                <a:close/>
              </a:path>
            </a:pathLst>
          </a:custGeom>
          <a:solidFill>
            <a:srgbClr val="2251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529507" y="3474156"/>
            <a:ext cx="229870" cy="35286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Evaluate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dirty="0" sz="14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weight</a:t>
            </a:r>
            <a:r>
              <a:rPr dirty="0" sz="1400" spc="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credibility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343958" y="7702679"/>
            <a:ext cx="621665" cy="575310"/>
            <a:chOff x="3343958" y="7702679"/>
            <a:chExt cx="621665" cy="575310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15436" y="7894524"/>
              <a:ext cx="209660" cy="18619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454743" y="7789214"/>
              <a:ext cx="445770" cy="396875"/>
            </a:xfrm>
            <a:custGeom>
              <a:avLst/>
              <a:gdLst/>
              <a:ahLst/>
              <a:cxnLst/>
              <a:rect l="l" t="t" r="r" b="b"/>
              <a:pathLst>
                <a:path w="445770" h="396875">
                  <a:moveTo>
                    <a:pt x="445528" y="210045"/>
                  </a:moveTo>
                  <a:lnTo>
                    <a:pt x="197205" y="210045"/>
                  </a:lnTo>
                  <a:lnTo>
                    <a:pt x="195897" y="209473"/>
                  </a:lnTo>
                  <a:lnTo>
                    <a:pt x="188531" y="237985"/>
                  </a:lnTo>
                  <a:lnTo>
                    <a:pt x="152412" y="285000"/>
                  </a:lnTo>
                  <a:lnTo>
                    <a:pt x="94437" y="311340"/>
                  </a:lnTo>
                  <a:lnTo>
                    <a:pt x="62318" y="314134"/>
                  </a:lnTo>
                  <a:lnTo>
                    <a:pt x="30327" y="309829"/>
                  </a:lnTo>
                  <a:lnTo>
                    <a:pt x="0" y="298500"/>
                  </a:lnTo>
                  <a:lnTo>
                    <a:pt x="0" y="372973"/>
                  </a:lnTo>
                  <a:lnTo>
                    <a:pt x="2070" y="382016"/>
                  </a:lnTo>
                  <a:lnTo>
                    <a:pt x="7696" y="389407"/>
                  </a:lnTo>
                  <a:lnTo>
                    <a:pt x="16027" y="394411"/>
                  </a:lnTo>
                  <a:lnTo>
                    <a:pt x="26212" y="396252"/>
                  </a:lnTo>
                  <a:lnTo>
                    <a:pt x="419315" y="396252"/>
                  </a:lnTo>
                  <a:lnTo>
                    <a:pt x="429488" y="394411"/>
                  </a:lnTo>
                  <a:lnTo>
                    <a:pt x="437832" y="389407"/>
                  </a:lnTo>
                  <a:lnTo>
                    <a:pt x="443458" y="382016"/>
                  </a:lnTo>
                  <a:lnTo>
                    <a:pt x="445528" y="372973"/>
                  </a:lnTo>
                  <a:lnTo>
                    <a:pt x="445528" y="210045"/>
                  </a:lnTo>
                  <a:close/>
                </a:path>
                <a:path w="445770" h="396875">
                  <a:moveTo>
                    <a:pt x="445528" y="23266"/>
                  </a:moveTo>
                  <a:lnTo>
                    <a:pt x="443458" y="14236"/>
                  </a:lnTo>
                  <a:lnTo>
                    <a:pt x="437832" y="6832"/>
                  </a:lnTo>
                  <a:lnTo>
                    <a:pt x="429488" y="1828"/>
                  </a:lnTo>
                  <a:lnTo>
                    <a:pt x="419315" y="0"/>
                  </a:lnTo>
                  <a:lnTo>
                    <a:pt x="26212" y="0"/>
                  </a:lnTo>
                  <a:lnTo>
                    <a:pt x="16027" y="2171"/>
                  </a:lnTo>
                  <a:lnTo>
                    <a:pt x="7696" y="7340"/>
                  </a:lnTo>
                  <a:lnTo>
                    <a:pt x="2070" y="14808"/>
                  </a:lnTo>
                  <a:lnTo>
                    <a:pt x="0" y="23850"/>
                  </a:lnTo>
                  <a:lnTo>
                    <a:pt x="0" y="97751"/>
                  </a:lnTo>
                  <a:lnTo>
                    <a:pt x="30327" y="86410"/>
                  </a:lnTo>
                  <a:lnTo>
                    <a:pt x="62318" y="82118"/>
                  </a:lnTo>
                  <a:lnTo>
                    <a:pt x="125145" y="94843"/>
                  </a:lnTo>
                  <a:lnTo>
                    <a:pt x="173545" y="132956"/>
                  </a:lnTo>
                  <a:lnTo>
                    <a:pt x="195897" y="186778"/>
                  </a:lnTo>
                  <a:lnTo>
                    <a:pt x="197205" y="186778"/>
                  </a:lnTo>
                  <a:lnTo>
                    <a:pt x="198526" y="186194"/>
                  </a:lnTo>
                  <a:lnTo>
                    <a:pt x="445528" y="186194"/>
                  </a:lnTo>
                  <a:lnTo>
                    <a:pt x="445528" y="23266"/>
                  </a:lnTo>
                  <a:close/>
                </a:path>
              </a:pathLst>
            </a:custGeom>
            <a:solidFill>
              <a:srgbClr val="CACCD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49038" y="7707759"/>
              <a:ext cx="611505" cy="565150"/>
            </a:xfrm>
            <a:custGeom>
              <a:avLst/>
              <a:gdLst/>
              <a:ahLst/>
              <a:cxnLst/>
              <a:rect l="l" t="t" r="r" b="b"/>
              <a:pathLst>
                <a:path w="611504" h="565150">
                  <a:moveTo>
                    <a:pt x="56499" y="564977"/>
                  </a:moveTo>
                  <a:lnTo>
                    <a:pt x="34508" y="560536"/>
                  </a:lnTo>
                  <a:lnTo>
                    <a:pt x="16549" y="548427"/>
                  </a:lnTo>
                  <a:lnTo>
                    <a:pt x="4440" y="530468"/>
                  </a:lnTo>
                  <a:lnTo>
                    <a:pt x="0" y="508477"/>
                  </a:lnTo>
                  <a:lnTo>
                    <a:pt x="0" y="56499"/>
                  </a:lnTo>
                  <a:lnTo>
                    <a:pt x="4440" y="34508"/>
                  </a:lnTo>
                  <a:lnTo>
                    <a:pt x="16549" y="16549"/>
                  </a:lnTo>
                  <a:lnTo>
                    <a:pt x="34508" y="4440"/>
                  </a:lnTo>
                  <a:lnTo>
                    <a:pt x="56499" y="0"/>
                  </a:lnTo>
                  <a:lnTo>
                    <a:pt x="554868" y="0"/>
                  </a:lnTo>
                  <a:lnTo>
                    <a:pt x="576857" y="4440"/>
                  </a:lnTo>
                  <a:lnTo>
                    <a:pt x="594813" y="16549"/>
                  </a:lnTo>
                  <a:lnTo>
                    <a:pt x="606918" y="34508"/>
                  </a:lnTo>
                  <a:lnTo>
                    <a:pt x="611357" y="56499"/>
                  </a:lnTo>
                  <a:lnTo>
                    <a:pt x="611357" y="508477"/>
                  </a:lnTo>
                  <a:lnTo>
                    <a:pt x="606918" y="530468"/>
                  </a:lnTo>
                  <a:lnTo>
                    <a:pt x="594813" y="548427"/>
                  </a:lnTo>
                  <a:lnTo>
                    <a:pt x="576857" y="560536"/>
                  </a:lnTo>
                  <a:lnTo>
                    <a:pt x="554868" y="564977"/>
                  </a:lnTo>
                  <a:lnTo>
                    <a:pt x="56499" y="564977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/>
          <p:nvPr/>
        </p:nvSpPr>
        <p:spPr>
          <a:xfrm>
            <a:off x="4068997" y="2286000"/>
            <a:ext cx="694690" cy="6035040"/>
          </a:xfrm>
          <a:custGeom>
            <a:avLst/>
            <a:gdLst/>
            <a:ahLst/>
            <a:cxnLst/>
            <a:rect l="l" t="t" r="r" b="b"/>
            <a:pathLst>
              <a:path w="694689" h="6035040">
                <a:moveTo>
                  <a:pt x="0" y="69423"/>
                </a:moveTo>
                <a:lnTo>
                  <a:pt x="0" y="5965616"/>
                </a:lnTo>
                <a:lnTo>
                  <a:pt x="5455" y="5992640"/>
                </a:lnTo>
                <a:lnTo>
                  <a:pt x="20332" y="6014707"/>
                </a:lnTo>
                <a:lnTo>
                  <a:pt x="42399" y="6029584"/>
                </a:lnTo>
                <a:lnTo>
                  <a:pt x="69423" y="6035040"/>
                </a:lnTo>
                <a:lnTo>
                  <a:pt x="624819" y="6035040"/>
                </a:lnTo>
                <a:lnTo>
                  <a:pt x="651844" y="6029584"/>
                </a:lnTo>
                <a:lnTo>
                  <a:pt x="673915" y="6014707"/>
                </a:lnTo>
                <a:lnTo>
                  <a:pt x="688796" y="5992640"/>
                </a:lnTo>
                <a:lnTo>
                  <a:pt x="694253" y="5965616"/>
                </a:lnTo>
                <a:lnTo>
                  <a:pt x="694253" y="69423"/>
                </a:lnTo>
                <a:lnTo>
                  <a:pt x="688796" y="42399"/>
                </a:lnTo>
                <a:lnTo>
                  <a:pt x="673915" y="20332"/>
                </a:lnTo>
                <a:lnTo>
                  <a:pt x="651844" y="5455"/>
                </a:lnTo>
                <a:lnTo>
                  <a:pt x="624819" y="0"/>
                </a:lnTo>
                <a:lnTo>
                  <a:pt x="69423" y="0"/>
                </a:lnTo>
                <a:lnTo>
                  <a:pt x="42399" y="5455"/>
                </a:lnTo>
                <a:lnTo>
                  <a:pt x="20332" y="20332"/>
                </a:lnTo>
                <a:lnTo>
                  <a:pt x="5455" y="42399"/>
                </a:lnTo>
                <a:lnTo>
                  <a:pt x="0" y="69423"/>
                </a:lnTo>
                <a:close/>
              </a:path>
            </a:pathLst>
          </a:custGeom>
          <a:solidFill>
            <a:srgbClr val="5B74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198545" y="2668901"/>
            <a:ext cx="420370" cy="4333875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 marR="508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Resolve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disputed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issues</a:t>
            </a:r>
            <a:r>
              <a:rPr dirty="0" sz="140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fact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under</a:t>
            </a:r>
            <a:r>
              <a:rPr dirty="0" sz="14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standard</a:t>
            </a:r>
            <a:r>
              <a:rPr dirty="0" sz="140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adopted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107638" y="7702679"/>
            <a:ext cx="621665" cy="575310"/>
            <a:chOff x="4107638" y="7702679"/>
            <a:chExt cx="621665" cy="575310"/>
          </a:xfrm>
        </p:grpSpPr>
        <p:sp>
          <p:nvSpPr>
            <p:cNvPr id="19" name="object 19"/>
            <p:cNvSpPr/>
            <p:nvPr/>
          </p:nvSpPr>
          <p:spPr>
            <a:xfrm>
              <a:off x="4159459" y="7776987"/>
              <a:ext cx="524510" cy="421640"/>
            </a:xfrm>
            <a:custGeom>
              <a:avLst/>
              <a:gdLst/>
              <a:ahLst/>
              <a:cxnLst/>
              <a:rect l="l" t="t" r="r" b="b"/>
              <a:pathLst>
                <a:path w="524510" h="421640">
                  <a:moveTo>
                    <a:pt x="301386" y="0"/>
                  </a:moveTo>
                  <a:lnTo>
                    <a:pt x="235866" y="58186"/>
                  </a:lnTo>
                  <a:lnTo>
                    <a:pt x="235866" y="193179"/>
                  </a:lnTo>
                  <a:lnTo>
                    <a:pt x="19655" y="193179"/>
                  </a:lnTo>
                  <a:lnTo>
                    <a:pt x="11885" y="194516"/>
                  </a:lnTo>
                  <a:lnTo>
                    <a:pt x="5650" y="198198"/>
                  </a:lnTo>
                  <a:lnTo>
                    <a:pt x="1504" y="203735"/>
                  </a:lnTo>
                  <a:lnTo>
                    <a:pt x="0" y="210635"/>
                  </a:lnTo>
                  <a:lnTo>
                    <a:pt x="1504" y="217536"/>
                  </a:lnTo>
                  <a:lnTo>
                    <a:pt x="5650" y="223073"/>
                  </a:lnTo>
                  <a:lnTo>
                    <a:pt x="11885" y="226755"/>
                  </a:lnTo>
                  <a:lnTo>
                    <a:pt x="19655" y="228091"/>
                  </a:lnTo>
                  <a:lnTo>
                    <a:pt x="78621" y="228091"/>
                  </a:lnTo>
                  <a:lnTo>
                    <a:pt x="78621" y="361920"/>
                  </a:lnTo>
                  <a:lnTo>
                    <a:pt x="103877" y="384122"/>
                  </a:lnTo>
                  <a:lnTo>
                    <a:pt x="124895" y="402942"/>
                  </a:lnTo>
                  <a:lnTo>
                    <a:pt x="139155" y="416089"/>
                  </a:lnTo>
                  <a:lnTo>
                    <a:pt x="144141" y="421271"/>
                  </a:lnTo>
                  <a:lnTo>
                    <a:pt x="209660" y="363084"/>
                  </a:lnTo>
                  <a:lnTo>
                    <a:pt x="209660" y="228091"/>
                  </a:lnTo>
                  <a:lnTo>
                    <a:pt x="524150" y="228091"/>
                  </a:lnTo>
                  <a:lnTo>
                    <a:pt x="524150" y="193179"/>
                  </a:lnTo>
                  <a:lnTo>
                    <a:pt x="366905" y="193179"/>
                  </a:lnTo>
                  <a:lnTo>
                    <a:pt x="366905" y="59349"/>
                  </a:lnTo>
                  <a:lnTo>
                    <a:pt x="341649" y="37148"/>
                  </a:lnTo>
                  <a:lnTo>
                    <a:pt x="320632" y="18328"/>
                  </a:lnTo>
                  <a:lnTo>
                    <a:pt x="306371" y="5182"/>
                  </a:lnTo>
                  <a:lnTo>
                    <a:pt x="301386" y="0"/>
                  </a:lnTo>
                  <a:close/>
                </a:path>
              </a:pathLst>
            </a:custGeom>
            <a:solidFill>
              <a:srgbClr val="D9DA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12718" y="7707759"/>
              <a:ext cx="611505" cy="565150"/>
            </a:xfrm>
            <a:custGeom>
              <a:avLst/>
              <a:gdLst/>
              <a:ahLst/>
              <a:cxnLst/>
              <a:rect l="l" t="t" r="r" b="b"/>
              <a:pathLst>
                <a:path w="611504" h="565150">
                  <a:moveTo>
                    <a:pt x="56499" y="564977"/>
                  </a:moveTo>
                  <a:lnTo>
                    <a:pt x="34508" y="560536"/>
                  </a:lnTo>
                  <a:lnTo>
                    <a:pt x="16549" y="548427"/>
                  </a:lnTo>
                  <a:lnTo>
                    <a:pt x="4440" y="530468"/>
                  </a:lnTo>
                  <a:lnTo>
                    <a:pt x="0" y="508477"/>
                  </a:lnTo>
                  <a:lnTo>
                    <a:pt x="0" y="56499"/>
                  </a:lnTo>
                  <a:lnTo>
                    <a:pt x="4440" y="34508"/>
                  </a:lnTo>
                  <a:lnTo>
                    <a:pt x="16549" y="16549"/>
                  </a:lnTo>
                  <a:lnTo>
                    <a:pt x="34508" y="4440"/>
                  </a:lnTo>
                  <a:lnTo>
                    <a:pt x="56499" y="0"/>
                  </a:lnTo>
                  <a:lnTo>
                    <a:pt x="554868" y="0"/>
                  </a:lnTo>
                  <a:lnTo>
                    <a:pt x="576857" y="4440"/>
                  </a:lnTo>
                  <a:lnTo>
                    <a:pt x="594813" y="16549"/>
                  </a:lnTo>
                  <a:lnTo>
                    <a:pt x="606918" y="34508"/>
                  </a:lnTo>
                  <a:lnTo>
                    <a:pt x="611357" y="56499"/>
                  </a:lnTo>
                  <a:lnTo>
                    <a:pt x="611357" y="508477"/>
                  </a:lnTo>
                  <a:lnTo>
                    <a:pt x="606918" y="530468"/>
                  </a:lnTo>
                  <a:lnTo>
                    <a:pt x="594813" y="548427"/>
                  </a:lnTo>
                  <a:lnTo>
                    <a:pt x="576857" y="560536"/>
                  </a:lnTo>
                  <a:lnTo>
                    <a:pt x="554868" y="564977"/>
                  </a:lnTo>
                  <a:lnTo>
                    <a:pt x="56499" y="564977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1" name="object 21"/>
          <p:cNvSpPr/>
          <p:nvPr/>
        </p:nvSpPr>
        <p:spPr>
          <a:xfrm>
            <a:off x="4832677" y="2286000"/>
            <a:ext cx="694690" cy="6035040"/>
          </a:xfrm>
          <a:custGeom>
            <a:avLst/>
            <a:gdLst/>
            <a:ahLst/>
            <a:cxnLst/>
            <a:rect l="l" t="t" r="r" b="b"/>
            <a:pathLst>
              <a:path w="694689" h="6035040">
                <a:moveTo>
                  <a:pt x="624819" y="0"/>
                </a:moveTo>
                <a:lnTo>
                  <a:pt x="69423" y="0"/>
                </a:lnTo>
                <a:lnTo>
                  <a:pt x="42399" y="5455"/>
                </a:lnTo>
                <a:lnTo>
                  <a:pt x="20332" y="20332"/>
                </a:lnTo>
                <a:lnTo>
                  <a:pt x="5455" y="42399"/>
                </a:lnTo>
                <a:lnTo>
                  <a:pt x="0" y="69423"/>
                </a:lnTo>
                <a:lnTo>
                  <a:pt x="0" y="5965616"/>
                </a:lnTo>
                <a:lnTo>
                  <a:pt x="5455" y="5992640"/>
                </a:lnTo>
                <a:lnTo>
                  <a:pt x="20332" y="6014707"/>
                </a:lnTo>
                <a:lnTo>
                  <a:pt x="42399" y="6029584"/>
                </a:lnTo>
                <a:lnTo>
                  <a:pt x="69423" y="6035040"/>
                </a:lnTo>
                <a:lnTo>
                  <a:pt x="624819" y="6035040"/>
                </a:lnTo>
                <a:lnTo>
                  <a:pt x="651844" y="6029584"/>
                </a:lnTo>
                <a:lnTo>
                  <a:pt x="673915" y="6014707"/>
                </a:lnTo>
                <a:lnTo>
                  <a:pt x="688796" y="5992640"/>
                </a:lnTo>
                <a:lnTo>
                  <a:pt x="694253" y="5965616"/>
                </a:lnTo>
                <a:lnTo>
                  <a:pt x="694253" y="69423"/>
                </a:lnTo>
                <a:lnTo>
                  <a:pt x="688796" y="42399"/>
                </a:lnTo>
                <a:lnTo>
                  <a:pt x="673915" y="20332"/>
                </a:lnTo>
                <a:lnTo>
                  <a:pt x="651844" y="5455"/>
                </a:lnTo>
                <a:lnTo>
                  <a:pt x="624819" y="0"/>
                </a:lnTo>
                <a:close/>
              </a:path>
            </a:pathLst>
          </a:custGeom>
          <a:solidFill>
            <a:srgbClr val="959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4867584" y="2538546"/>
            <a:ext cx="608965" cy="446405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marL="12700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as</a:t>
            </a:r>
            <a:r>
              <a:rPr dirty="0" sz="140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found,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apply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policy’s</a:t>
            </a:r>
            <a:r>
              <a:rPr dirty="0" sz="140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definitions</a:t>
            </a:r>
            <a:r>
              <a:rPr dirty="0" sz="14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those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facts</a:t>
            </a:r>
            <a:r>
              <a:rPr dirty="0" sz="14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determine</a:t>
            </a:r>
            <a:r>
              <a:rPr dirty="0" sz="1400" spc="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whether</a:t>
            </a:r>
            <a:r>
              <a:rPr dirty="0" sz="1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4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harassment occurred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871316" y="7702679"/>
            <a:ext cx="621665" cy="575310"/>
            <a:chOff x="4871316" y="7702679"/>
            <a:chExt cx="621665" cy="575310"/>
          </a:xfrm>
        </p:grpSpPr>
        <p:sp>
          <p:nvSpPr>
            <p:cNvPr id="24" name="object 24"/>
            <p:cNvSpPr/>
            <p:nvPr/>
          </p:nvSpPr>
          <p:spPr>
            <a:xfrm>
              <a:off x="5135283" y="7766519"/>
              <a:ext cx="318770" cy="442595"/>
            </a:xfrm>
            <a:custGeom>
              <a:avLst/>
              <a:gdLst/>
              <a:ahLst/>
              <a:cxnLst/>
              <a:rect l="l" t="t" r="r" b="b"/>
              <a:pathLst>
                <a:path w="318770" h="442595">
                  <a:moveTo>
                    <a:pt x="219036" y="78181"/>
                  </a:moveTo>
                  <a:lnTo>
                    <a:pt x="175653" y="39636"/>
                  </a:lnTo>
                  <a:lnTo>
                    <a:pt x="168338" y="39649"/>
                  </a:lnTo>
                  <a:lnTo>
                    <a:pt x="159321" y="47688"/>
                  </a:lnTo>
                  <a:lnTo>
                    <a:pt x="159346" y="54178"/>
                  </a:lnTo>
                  <a:lnTo>
                    <a:pt x="176961" y="69824"/>
                  </a:lnTo>
                  <a:lnTo>
                    <a:pt x="56476" y="69824"/>
                  </a:lnTo>
                  <a:lnTo>
                    <a:pt x="56476" y="168744"/>
                  </a:lnTo>
                  <a:lnTo>
                    <a:pt x="0" y="221107"/>
                  </a:lnTo>
                  <a:lnTo>
                    <a:pt x="56476" y="273481"/>
                  </a:lnTo>
                  <a:lnTo>
                    <a:pt x="56476" y="372389"/>
                  </a:lnTo>
                  <a:lnTo>
                    <a:pt x="177025" y="372389"/>
                  </a:lnTo>
                  <a:lnTo>
                    <a:pt x="159435" y="388023"/>
                  </a:lnTo>
                  <a:lnTo>
                    <a:pt x="159435" y="394474"/>
                  </a:lnTo>
                  <a:lnTo>
                    <a:pt x="168414" y="402450"/>
                  </a:lnTo>
                  <a:lnTo>
                    <a:pt x="175691" y="402450"/>
                  </a:lnTo>
                  <a:lnTo>
                    <a:pt x="219036" y="363918"/>
                  </a:lnTo>
                  <a:lnTo>
                    <a:pt x="219036" y="357479"/>
                  </a:lnTo>
                  <a:lnTo>
                    <a:pt x="175653" y="318935"/>
                  </a:lnTo>
                  <a:lnTo>
                    <a:pt x="168338" y="318947"/>
                  </a:lnTo>
                  <a:lnTo>
                    <a:pt x="159321" y="326974"/>
                  </a:lnTo>
                  <a:lnTo>
                    <a:pt x="159346" y="333476"/>
                  </a:lnTo>
                  <a:lnTo>
                    <a:pt x="176961" y="349123"/>
                  </a:lnTo>
                  <a:lnTo>
                    <a:pt x="82689" y="349123"/>
                  </a:lnTo>
                  <a:lnTo>
                    <a:pt x="82689" y="273481"/>
                  </a:lnTo>
                  <a:lnTo>
                    <a:pt x="141655" y="221107"/>
                  </a:lnTo>
                  <a:lnTo>
                    <a:pt x="82689" y="168744"/>
                  </a:lnTo>
                  <a:lnTo>
                    <a:pt x="82689" y="93103"/>
                  </a:lnTo>
                  <a:lnTo>
                    <a:pt x="177025" y="93103"/>
                  </a:lnTo>
                  <a:lnTo>
                    <a:pt x="159435" y="108724"/>
                  </a:lnTo>
                  <a:lnTo>
                    <a:pt x="159435" y="115176"/>
                  </a:lnTo>
                  <a:lnTo>
                    <a:pt x="168414" y="123151"/>
                  </a:lnTo>
                  <a:lnTo>
                    <a:pt x="175691" y="123151"/>
                  </a:lnTo>
                  <a:lnTo>
                    <a:pt x="219036" y="84620"/>
                  </a:lnTo>
                  <a:lnTo>
                    <a:pt x="219036" y="78181"/>
                  </a:lnTo>
                  <a:close/>
                </a:path>
                <a:path w="318770" h="442595">
                  <a:moveTo>
                    <a:pt x="318554" y="279298"/>
                  </a:moveTo>
                  <a:lnTo>
                    <a:pt x="226822" y="279298"/>
                  </a:lnTo>
                  <a:lnTo>
                    <a:pt x="226822" y="442214"/>
                  </a:lnTo>
                  <a:lnTo>
                    <a:pt x="318554" y="442214"/>
                  </a:lnTo>
                  <a:lnTo>
                    <a:pt x="318554" y="279298"/>
                  </a:lnTo>
                  <a:close/>
                </a:path>
                <a:path w="318770" h="442595">
                  <a:moveTo>
                    <a:pt x="318554" y="0"/>
                  </a:moveTo>
                  <a:lnTo>
                    <a:pt x="226822" y="0"/>
                  </a:lnTo>
                  <a:lnTo>
                    <a:pt x="226822" y="162915"/>
                  </a:lnTo>
                  <a:lnTo>
                    <a:pt x="318554" y="162915"/>
                  </a:lnTo>
                  <a:lnTo>
                    <a:pt x="318554" y="0"/>
                  </a:lnTo>
                  <a:close/>
                </a:path>
              </a:pathLst>
            </a:custGeom>
            <a:solidFill>
              <a:srgbClr val="E7E8F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16586" y="7906161"/>
              <a:ext cx="208356" cy="162923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4876396" y="7707759"/>
              <a:ext cx="611505" cy="565150"/>
            </a:xfrm>
            <a:custGeom>
              <a:avLst/>
              <a:gdLst/>
              <a:ahLst/>
              <a:cxnLst/>
              <a:rect l="l" t="t" r="r" b="b"/>
              <a:pathLst>
                <a:path w="611504" h="565150">
                  <a:moveTo>
                    <a:pt x="56499" y="564977"/>
                  </a:moveTo>
                  <a:lnTo>
                    <a:pt x="34508" y="560536"/>
                  </a:lnTo>
                  <a:lnTo>
                    <a:pt x="16549" y="548427"/>
                  </a:lnTo>
                  <a:lnTo>
                    <a:pt x="4440" y="530468"/>
                  </a:lnTo>
                  <a:lnTo>
                    <a:pt x="0" y="508477"/>
                  </a:lnTo>
                  <a:lnTo>
                    <a:pt x="0" y="56499"/>
                  </a:lnTo>
                  <a:lnTo>
                    <a:pt x="4440" y="34508"/>
                  </a:lnTo>
                  <a:lnTo>
                    <a:pt x="16549" y="16549"/>
                  </a:lnTo>
                  <a:lnTo>
                    <a:pt x="34508" y="4440"/>
                  </a:lnTo>
                  <a:lnTo>
                    <a:pt x="56499" y="0"/>
                  </a:lnTo>
                  <a:lnTo>
                    <a:pt x="554868" y="0"/>
                  </a:lnTo>
                  <a:lnTo>
                    <a:pt x="576857" y="4440"/>
                  </a:lnTo>
                  <a:lnTo>
                    <a:pt x="594813" y="16549"/>
                  </a:lnTo>
                  <a:lnTo>
                    <a:pt x="606918" y="34508"/>
                  </a:lnTo>
                  <a:lnTo>
                    <a:pt x="611357" y="56499"/>
                  </a:lnTo>
                  <a:lnTo>
                    <a:pt x="611357" y="508477"/>
                  </a:lnTo>
                  <a:lnTo>
                    <a:pt x="606918" y="530468"/>
                  </a:lnTo>
                  <a:lnTo>
                    <a:pt x="594813" y="548427"/>
                  </a:lnTo>
                  <a:lnTo>
                    <a:pt x="576857" y="560536"/>
                  </a:lnTo>
                  <a:lnTo>
                    <a:pt x="554868" y="564977"/>
                  </a:lnTo>
                  <a:lnTo>
                    <a:pt x="56499" y="564977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18724" y="5402469"/>
            <a:ext cx="348615" cy="29317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Assessment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credibility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09444" y="824431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09444" y="6180202"/>
            <a:ext cx="229870" cy="19246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Factors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(among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others)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81326" y="79699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81326" y="2200378"/>
            <a:ext cx="2524760" cy="5721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Plausibility—Is</a:t>
            </a:r>
            <a:r>
              <a:rPr dirty="0" sz="1400" spc="1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testimony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believable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25"/>
              </a:spcBef>
            </a:pP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does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make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sense?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400" spc="-10">
                <a:latin typeface="Arial"/>
                <a:cs typeface="Arial"/>
              </a:rPr>
              <a:t>Specificity</a:t>
            </a:r>
            <a:endParaRPr sz="1400">
              <a:latin typeface="Arial"/>
              <a:cs typeface="Arial"/>
            </a:endParaRPr>
          </a:p>
          <a:p>
            <a:pPr marL="12700" marR="1905000">
              <a:lnSpc>
                <a:spcPct val="113100"/>
              </a:lnSpc>
              <a:spcBef>
                <a:spcPts val="240"/>
              </a:spcBef>
            </a:pPr>
            <a:r>
              <a:rPr dirty="0" sz="1400">
                <a:latin typeface="Arial"/>
                <a:cs typeface="Arial"/>
              </a:rPr>
              <a:t>Motive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falsify—Does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person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have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a </a:t>
            </a:r>
            <a:r>
              <a:rPr dirty="0" sz="1400">
                <a:latin typeface="Arial"/>
                <a:cs typeface="Arial"/>
              </a:rPr>
              <a:t>reason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lie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(other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than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mere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status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as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party)?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13100"/>
              </a:lnSpc>
              <a:spcBef>
                <a:spcPts val="240"/>
              </a:spcBef>
            </a:pPr>
            <a:r>
              <a:rPr dirty="0" sz="1400" spc="10">
                <a:latin typeface="Arial"/>
                <a:cs typeface="Arial"/>
              </a:rPr>
              <a:t>Corroboration/consistency/contrary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evidence—Is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there</a:t>
            </a:r>
            <a:r>
              <a:rPr dirty="0" sz="1400" spc="75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testimony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or </a:t>
            </a:r>
            <a:r>
              <a:rPr dirty="0" sz="1400">
                <a:latin typeface="Arial"/>
                <a:cs typeface="Arial"/>
              </a:rPr>
              <a:t>evidence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corroborates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witness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account?</a:t>
            </a:r>
            <a:r>
              <a:rPr dirty="0" sz="1400" spc="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Are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witness </a:t>
            </a:r>
            <a:r>
              <a:rPr dirty="0" sz="1400">
                <a:latin typeface="Arial"/>
                <a:cs typeface="Arial"/>
              </a:rPr>
              <a:t>accounts</a:t>
            </a:r>
            <a:r>
              <a:rPr dirty="0" sz="1400" spc="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consistent?</a:t>
            </a:r>
            <a:r>
              <a:rPr dirty="0" sz="1400" spc="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Are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inconsistencies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explained?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there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evidence </a:t>
            </a:r>
            <a:r>
              <a:rPr dirty="0" sz="1400">
                <a:latin typeface="Arial"/>
                <a:cs typeface="Arial"/>
              </a:rPr>
              <a:t>disputing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witness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account?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1400">
                <a:latin typeface="Arial"/>
                <a:cs typeface="Arial"/>
              </a:rPr>
              <a:t>Past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Record—Does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person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have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history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similar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behavior?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94609" y="7969994"/>
            <a:ext cx="50165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9773" y="79699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75860" y="7969994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8360" y="1554886"/>
            <a:ext cx="1577949" cy="2377033"/>
          </a:xfrm>
          <a:prstGeom prst="rect">
            <a:avLst/>
          </a:prstGeom>
        </p:spPr>
      </p:pic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01249" y="1955778"/>
            <a:ext cx="3583304" cy="64090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outline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>
                <a:solidFill>
                  <a:srgbClr val="0047FF"/>
                </a:solidFill>
                <a:latin typeface="Georgia"/>
                <a:cs typeface="Georgia"/>
              </a:rPr>
              <a:t>a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written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decision?</a:t>
            </a:r>
            <a:endParaRPr sz="2200">
              <a:latin typeface="Georgia"/>
              <a:cs typeface="Georgia"/>
            </a:endParaRPr>
          </a:p>
          <a:p>
            <a:pPr marL="151130" indent="-136525">
              <a:lnSpc>
                <a:spcPct val="100000"/>
              </a:lnSpc>
              <a:spcBef>
                <a:spcPts val="540"/>
              </a:spcBef>
              <a:buClr>
                <a:srgbClr val="000F9E"/>
              </a:buClr>
              <a:buChar char="•"/>
              <a:tabLst>
                <a:tab pos="151130" algn="l"/>
              </a:tabLst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4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document,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provided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contemporaneously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that:</a:t>
            </a:r>
            <a:endParaRPr sz="1600">
              <a:latin typeface="Arial"/>
              <a:cs typeface="Arial"/>
            </a:endParaRPr>
          </a:p>
          <a:p>
            <a:pPr lvl="1" marL="424180" indent="-137795">
              <a:lnSpc>
                <a:spcPct val="100000"/>
              </a:lnSpc>
              <a:spcBef>
                <a:spcPts val="675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Identifies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allegations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harassment</a:t>
            </a:r>
            <a:endParaRPr sz="1600">
              <a:latin typeface="Arial"/>
              <a:cs typeface="Arial"/>
            </a:endParaRPr>
          </a:p>
          <a:p>
            <a:pPr lvl="1" marL="424180" marR="337185" indent="-137795">
              <a:lnSpc>
                <a:spcPct val="110000"/>
              </a:lnSpc>
              <a:spcBef>
                <a:spcPts val="24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Describes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various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procedural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steps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taken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time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was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made</a:t>
            </a:r>
            <a:endParaRPr sz="1600">
              <a:latin typeface="Arial"/>
              <a:cs typeface="Arial"/>
            </a:endParaRPr>
          </a:p>
          <a:p>
            <a:pPr lvl="1" marL="424180" indent="-137795">
              <a:lnSpc>
                <a:spcPct val="100000"/>
              </a:lnSpc>
              <a:spcBef>
                <a:spcPts val="43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States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findings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facts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supporting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determination</a:t>
            </a:r>
            <a:endParaRPr sz="1600">
              <a:latin typeface="Arial"/>
              <a:cs typeface="Arial"/>
            </a:endParaRPr>
          </a:p>
          <a:p>
            <a:pPr lvl="1" marL="424180" marR="532130" indent="-137795">
              <a:lnSpc>
                <a:spcPct val="110000"/>
              </a:lnSpc>
              <a:spcBef>
                <a:spcPts val="24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Reaches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conclusions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regarding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application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relevant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policy </a:t>
            </a:r>
            <a:r>
              <a:rPr dirty="0" sz="1600">
                <a:latin typeface="Arial"/>
                <a:cs typeface="Arial"/>
              </a:rPr>
              <a:t>definitions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facts</a:t>
            </a:r>
            <a:endParaRPr sz="1600">
              <a:latin typeface="Arial"/>
              <a:cs typeface="Arial"/>
            </a:endParaRPr>
          </a:p>
          <a:p>
            <a:pPr lvl="1" marL="424180" indent="-137795">
              <a:lnSpc>
                <a:spcPct val="100000"/>
              </a:lnSpc>
              <a:spcBef>
                <a:spcPts val="434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Includes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rationale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each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finding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each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allegation</a:t>
            </a:r>
            <a:endParaRPr sz="1600">
              <a:latin typeface="Arial"/>
              <a:cs typeface="Arial"/>
            </a:endParaRPr>
          </a:p>
          <a:p>
            <a:pPr lvl="1" marL="424180" marR="5080" indent="-137795">
              <a:lnSpc>
                <a:spcPct val="110000"/>
              </a:lnSpc>
              <a:spcBef>
                <a:spcPts val="24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States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disciplinary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sanctions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remedies,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implicated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25">
                <a:latin typeface="Arial"/>
                <a:cs typeface="Arial"/>
              </a:rPr>
              <a:t> the </a:t>
            </a:r>
            <a:r>
              <a:rPr dirty="0" sz="1600">
                <a:latin typeface="Arial"/>
                <a:cs typeface="Arial"/>
              </a:rPr>
              <a:t>determination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made,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lvl="1" marL="424180" indent="-137795">
              <a:lnSpc>
                <a:spcPct val="100000"/>
              </a:lnSpc>
              <a:spcBef>
                <a:spcPts val="430"/>
              </a:spcBef>
              <a:buClr>
                <a:srgbClr val="000F9E"/>
              </a:buClr>
              <a:buChar char="•"/>
              <a:tabLst>
                <a:tab pos="424180" algn="l"/>
              </a:tabLst>
            </a:pPr>
            <a:r>
              <a:rPr dirty="0" sz="1600">
                <a:latin typeface="Arial"/>
                <a:cs typeface="Arial"/>
              </a:rPr>
              <a:t>Explains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procedures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grounds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appeal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3028915"/>
            <a:ext cx="348615" cy="53054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Who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determines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discipline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remediation?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35993" y="5930494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35993" y="1765969"/>
            <a:ext cx="2634615" cy="40322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Some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have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decision-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maker(s)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also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impose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discipline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Others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may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refer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disciplinary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authority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with </a:t>
            </a:r>
            <a:r>
              <a:rPr dirty="0" sz="1600">
                <a:latin typeface="Arial"/>
                <a:cs typeface="Arial"/>
              </a:rPr>
              <a:t>jurisdiction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over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respondent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(i.e.,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Dean</a:t>
            </a:r>
            <a:r>
              <a:rPr dirty="0" sz="1600" spc="50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Students,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Provost,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Director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Human </a:t>
            </a:r>
            <a:r>
              <a:rPr dirty="0" sz="1600">
                <a:latin typeface="Arial"/>
                <a:cs typeface="Arial"/>
              </a:rPr>
              <a:t>Resources,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etc.)</a:t>
            </a:r>
            <a:endParaRPr sz="1600">
              <a:latin typeface="Arial"/>
              <a:cs typeface="Arial"/>
            </a:endParaRPr>
          </a:p>
          <a:p>
            <a:pPr marL="12700" marR="86360">
              <a:lnSpc>
                <a:spcPct val="130000"/>
              </a:lnSpc>
              <a:spcBef>
                <a:spcPts val="630"/>
              </a:spcBef>
            </a:pPr>
            <a:r>
              <a:rPr dirty="0" sz="1600">
                <a:latin typeface="Arial"/>
                <a:cs typeface="Arial"/>
              </a:rPr>
              <a:t>If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referred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someone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else,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occur </a:t>
            </a:r>
            <a:r>
              <a:rPr dirty="0" sz="1600">
                <a:latin typeface="Arial"/>
                <a:cs typeface="Arial"/>
              </a:rPr>
              <a:t>before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written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determination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issued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1663" y="5930494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00098" y="5930494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5270" y="6174215"/>
            <a:ext cx="1517648" cy="2276476"/>
          </a:xfrm>
          <a:prstGeom prst="rect">
            <a:avLst/>
          </a:prstGeom>
        </p:spPr>
      </p:pic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05674" y="4279635"/>
            <a:ext cx="348615" cy="393255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grounds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appeal?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74780" y="1599721"/>
            <a:ext cx="758190" cy="6615430"/>
          </a:xfrm>
          <a:custGeom>
            <a:avLst/>
            <a:gdLst/>
            <a:ahLst/>
            <a:cxnLst/>
            <a:rect l="l" t="t" r="r" b="b"/>
            <a:pathLst>
              <a:path w="758189" h="6615430">
                <a:moveTo>
                  <a:pt x="0" y="75793"/>
                </a:moveTo>
                <a:lnTo>
                  <a:pt x="0" y="6539311"/>
                </a:lnTo>
                <a:lnTo>
                  <a:pt x="5956" y="6568819"/>
                </a:lnTo>
                <a:lnTo>
                  <a:pt x="22200" y="6592914"/>
                </a:lnTo>
                <a:lnTo>
                  <a:pt x="46295" y="6609158"/>
                </a:lnTo>
                <a:lnTo>
                  <a:pt x="75803" y="6615115"/>
                </a:lnTo>
                <a:lnTo>
                  <a:pt x="682183" y="6615115"/>
                </a:lnTo>
                <a:lnTo>
                  <a:pt x="711686" y="6609158"/>
                </a:lnTo>
                <a:lnTo>
                  <a:pt x="735782" y="6592914"/>
                </a:lnTo>
                <a:lnTo>
                  <a:pt x="752028" y="6568819"/>
                </a:lnTo>
                <a:lnTo>
                  <a:pt x="757986" y="6539311"/>
                </a:lnTo>
                <a:lnTo>
                  <a:pt x="757986" y="75803"/>
                </a:lnTo>
                <a:lnTo>
                  <a:pt x="752030" y="46300"/>
                </a:lnTo>
                <a:lnTo>
                  <a:pt x="735787" y="22204"/>
                </a:lnTo>
                <a:lnTo>
                  <a:pt x="711695" y="5957"/>
                </a:lnTo>
                <a:lnTo>
                  <a:pt x="682193" y="0"/>
                </a:lnTo>
                <a:lnTo>
                  <a:pt x="75803" y="0"/>
                </a:lnTo>
                <a:lnTo>
                  <a:pt x="46295" y="5956"/>
                </a:lnTo>
                <a:lnTo>
                  <a:pt x="22200" y="22199"/>
                </a:lnTo>
                <a:lnTo>
                  <a:pt x="5956" y="46291"/>
                </a:lnTo>
                <a:lnTo>
                  <a:pt x="0" y="75793"/>
                </a:lnTo>
                <a:close/>
              </a:path>
            </a:pathLst>
          </a:custGeom>
          <a:solidFill>
            <a:srgbClr val="003F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544267" y="3106687"/>
            <a:ext cx="207010" cy="5031740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2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regulation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following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permitted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grounds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appeal: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92819" y="7769871"/>
            <a:ext cx="241935" cy="296545"/>
          </a:xfrm>
          <a:custGeom>
            <a:avLst/>
            <a:gdLst/>
            <a:ahLst/>
            <a:cxnLst/>
            <a:rect l="l" t="t" r="r" b="b"/>
            <a:pathLst>
              <a:path w="241935" h="296545">
                <a:moveTo>
                  <a:pt x="241474" y="0"/>
                </a:moveTo>
                <a:lnTo>
                  <a:pt x="210231" y="0"/>
                </a:lnTo>
                <a:lnTo>
                  <a:pt x="210231" y="46838"/>
                </a:lnTo>
                <a:lnTo>
                  <a:pt x="46204" y="46838"/>
                </a:lnTo>
                <a:lnTo>
                  <a:pt x="46204" y="173770"/>
                </a:lnTo>
                <a:lnTo>
                  <a:pt x="23883" y="184601"/>
                </a:lnTo>
                <a:lnTo>
                  <a:pt x="8000" y="202522"/>
                </a:lnTo>
                <a:lnTo>
                  <a:pt x="0" y="225088"/>
                </a:lnTo>
                <a:lnTo>
                  <a:pt x="1324" y="249852"/>
                </a:lnTo>
                <a:lnTo>
                  <a:pt x="12160" y="272161"/>
                </a:lnTo>
                <a:lnTo>
                  <a:pt x="30092" y="288035"/>
                </a:lnTo>
                <a:lnTo>
                  <a:pt x="52670" y="296030"/>
                </a:lnTo>
                <a:lnTo>
                  <a:pt x="77447" y="294707"/>
                </a:lnTo>
                <a:lnTo>
                  <a:pt x="99770" y="283876"/>
                </a:lnTo>
                <a:lnTo>
                  <a:pt x="115652" y="265955"/>
                </a:lnTo>
                <a:lnTo>
                  <a:pt x="123652" y="243390"/>
                </a:lnTo>
                <a:lnTo>
                  <a:pt x="122328" y="218626"/>
                </a:lnTo>
                <a:lnTo>
                  <a:pt x="116012" y="203136"/>
                </a:lnTo>
                <a:lnTo>
                  <a:pt x="106009" y="190080"/>
                </a:lnTo>
                <a:lnTo>
                  <a:pt x="92946" y="180083"/>
                </a:lnTo>
                <a:lnTo>
                  <a:pt x="77447" y="173770"/>
                </a:lnTo>
                <a:lnTo>
                  <a:pt x="77447" y="78064"/>
                </a:lnTo>
                <a:lnTo>
                  <a:pt x="210231" y="78064"/>
                </a:lnTo>
                <a:lnTo>
                  <a:pt x="210231" y="124901"/>
                </a:lnTo>
                <a:lnTo>
                  <a:pt x="241474" y="124901"/>
                </a:lnTo>
                <a:lnTo>
                  <a:pt x="241474" y="0"/>
                </a:lnTo>
                <a:close/>
              </a:path>
            </a:pathLst>
          </a:custGeom>
          <a:solidFill>
            <a:srgbClr val="0032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481158" y="7598739"/>
            <a:ext cx="241935" cy="296545"/>
          </a:xfrm>
          <a:custGeom>
            <a:avLst/>
            <a:gdLst/>
            <a:ahLst/>
            <a:cxnLst/>
            <a:rect l="l" t="t" r="r" b="b"/>
            <a:pathLst>
              <a:path w="241935" h="296545">
                <a:moveTo>
                  <a:pt x="188803" y="0"/>
                </a:moveTo>
                <a:lnTo>
                  <a:pt x="145054" y="9782"/>
                </a:lnTo>
                <a:lnTo>
                  <a:pt x="120592" y="41368"/>
                </a:lnTo>
                <a:lnTo>
                  <a:pt x="117161" y="61842"/>
                </a:lnTo>
                <a:lnTo>
                  <a:pt x="120616" y="82290"/>
                </a:lnTo>
                <a:lnTo>
                  <a:pt x="130263" y="100059"/>
                </a:lnTo>
                <a:lnTo>
                  <a:pt x="145074" y="113824"/>
                </a:lnTo>
                <a:lnTo>
                  <a:pt x="164025" y="122263"/>
                </a:lnTo>
                <a:lnTo>
                  <a:pt x="164025" y="217970"/>
                </a:lnTo>
                <a:lnTo>
                  <a:pt x="31243" y="217970"/>
                </a:lnTo>
                <a:lnTo>
                  <a:pt x="31243" y="171132"/>
                </a:lnTo>
                <a:lnTo>
                  <a:pt x="0" y="171132"/>
                </a:lnTo>
                <a:lnTo>
                  <a:pt x="0" y="296034"/>
                </a:lnTo>
                <a:lnTo>
                  <a:pt x="31243" y="296034"/>
                </a:lnTo>
                <a:lnTo>
                  <a:pt x="31243" y="249196"/>
                </a:lnTo>
                <a:lnTo>
                  <a:pt x="195268" y="249196"/>
                </a:lnTo>
                <a:lnTo>
                  <a:pt x="195268" y="122263"/>
                </a:lnTo>
                <a:lnTo>
                  <a:pt x="217591" y="111433"/>
                </a:lnTo>
                <a:lnTo>
                  <a:pt x="233473" y="93511"/>
                </a:lnTo>
                <a:lnTo>
                  <a:pt x="241473" y="70945"/>
                </a:lnTo>
                <a:lnTo>
                  <a:pt x="240149" y="46181"/>
                </a:lnTo>
                <a:lnTo>
                  <a:pt x="229312" y="23871"/>
                </a:lnTo>
                <a:lnTo>
                  <a:pt x="211381" y="7996"/>
                </a:lnTo>
                <a:lnTo>
                  <a:pt x="188803" y="0"/>
                </a:lnTo>
                <a:close/>
              </a:path>
            </a:pathLst>
          </a:custGeom>
          <a:solidFill>
            <a:srgbClr val="00329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74996" y="1599723"/>
            <a:ext cx="758190" cy="5812155"/>
          </a:xfrm>
          <a:custGeom>
            <a:avLst/>
            <a:gdLst/>
            <a:ahLst/>
            <a:cxnLst/>
            <a:rect l="l" t="t" r="r" b="b"/>
            <a:pathLst>
              <a:path w="758189" h="5812155">
                <a:moveTo>
                  <a:pt x="0" y="126359"/>
                </a:moveTo>
                <a:lnTo>
                  <a:pt x="0" y="5685292"/>
                </a:lnTo>
                <a:lnTo>
                  <a:pt x="9929" y="5734478"/>
                </a:lnTo>
                <a:lnTo>
                  <a:pt x="37009" y="5774643"/>
                </a:lnTo>
                <a:lnTo>
                  <a:pt x="77173" y="5801722"/>
                </a:lnTo>
                <a:lnTo>
                  <a:pt x="126359" y="5811652"/>
                </a:lnTo>
                <a:lnTo>
                  <a:pt x="631626" y="5811652"/>
                </a:lnTo>
                <a:lnTo>
                  <a:pt x="680812" y="5801722"/>
                </a:lnTo>
                <a:lnTo>
                  <a:pt x="720977" y="5774643"/>
                </a:lnTo>
                <a:lnTo>
                  <a:pt x="748057" y="5734478"/>
                </a:lnTo>
                <a:lnTo>
                  <a:pt x="757986" y="5685292"/>
                </a:lnTo>
                <a:lnTo>
                  <a:pt x="757986" y="126359"/>
                </a:lnTo>
                <a:lnTo>
                  <a:pt x="748057" y="77173"/>
                </a:lnTo>
                <a:lnTo>
                  <a:pt x="720977" y="37009"/>
                </a:lnTo>
                <a:lnTo>
                  <a:pt x="680812" y="9929"/>
                </a:lnTo>
                <a:lnTo>
                  <a:pt x="631626" y="0"/>
                </a:lnTo>
                <a:lnTo>
                  <a:pt x="126359" y="0"/>
                </a:lnTo>
                <a:lnTo>
                  <a:pt x="77173" y="9929"/>
                </a:lnTo>
                <a:lnTo>
                  <a:pt x="37009" y="37009"/>
                </a:lnTo>
                <a:lnTo>
                  <a:pt x="9929" y="77173"/>
                </a:lnTo>
                <a:lnTo>
                  <a:pt x="0" y="126359"/>
                </a:lnTo>
                <a:close/>
              </a:path>
            </a:pathLst>
          </a:custGeom>
          <a:solidFill>
            <a:srgbClr val="003FE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344483" y="2802725"/>
            <a:ext cx="207010" cy="4493895"/>
          </a:xfrm>
          <a:prstGeom prst="rect">
            <a:avLst/>
          </a:prstGeom>
        </p:spPr>
        <p:txBody>
          <a:bodyPr wrap="square" lIns="0" tIns="63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Procedural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irregularity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affected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outcome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matter;</a:t>
            </a:r>
            <a:endParaRPr sz="125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994226" y="7520076"/>
            <a:ext cx="625475" cy="624840"/>
          </a:xfrm>
          <a:custGeom>
            <a:avLst/>
            <a:gdLst/>
            <a:ahLst/>
            <a:cxnLst/>
            <a:rect l="l" t="t" r="r" b="b"/>
            <a:pathLst>
              <a:path w="625475" h="624840">
                <a:moveTo>
                  <a:pt x="429590" y="530834"/>
                </a:moveTo>
                <a:lnTo>
                  <a:pt x="425894" y="494461"/>
                </a:lnTo>
                <a:lnTo>
                  <a:pt x="415823" y="464667"/>
                </a:lnTo>
                <a:lnTo>
                  <a:pt x="400926" y="444550"/>
                </a:lnTo>
                <a:lnTo>
                  <a:pt x="382727" y="437159"/>
                </a:lnTo>
                <a:lnTo>
                  <a:pt x="382727" y="624509"/>
                </a:lnTo>
                <a:lnTo>
                  <a:pt x="400926" y="617118"/>
                </a:lnTo>
                <a:lnTo>
                  <a:pt x="415823" y="596988"/>
                </a:lnTo>
                <a:lnTo>
                  <a:pt x="425894" y="567207"/>
                </a:lnTo>
                <a:lnTo>
                  <a:pt x="429590" y="530834"/>
                </a:lnTo>
                <a:close/>
              </a:path>
              <a:path w="625475" h="624840">
                <a:moveTo>
                  <a:pt x="429590" y="93675"/>
                </a:moveTo>
                <a:lnTo>
                  <a:pt x="425894" y="57302"/>
                </a:lnTo>
                <a:lnTo>
                  <a:pt x="415823" y="27508"/>
                </a:lnTo>
                <a:lnTo>
                  <a:pt x="400926" y="7391"/>
                </a:lnTo>
                <a:lnTo>
                  <a:pt x="382727" y="0"/>
                </a:lnTo>
                <a:lnTo>
                  <a:pt x="382727" y="187350"/>
                </a:lnTo>
                <a:lnTo>
                  <a:pt x="400926" y="179959"/>
                </a:lnTo>
                <a:lnTo>
                  <a:pt x="415823" y="159829"/>
                </a:lnTo>
                <a:lnTo>
                  <a:pt x="425894" y="130048"/>
                </a:lnTo>
                <a:lnTo>
                  <a:pt x="429590" y="93675"/>
                </a:lnTo>
                <a:close/>
              </a:path>
              <a:path w="625475" h="624840">
                <a:moveTo>
                  <a:pt x="624865" y="124891"/>
                </a:moveTo>
                <a:lnTo>
                  <a:pt x="578002" y="124891"/>
                </a:lnTo>
                <a:lnTo>
                  <a:pt x="578002" y="218579"/>
                </a:lnTo>
                <a:lnTo>
                  <a:pt x="553783" y="218579"/>
                </a:lnTo>
                <a:lnTo>
                  <a:pt x="546760" y="225602"/>
                </a:lnTo>
                <a:lnTo>
                  <a:pt x="546760" y="288836"/>
                </a:lnTo>
                <a:lnTo>
                  <a:pt x="149974" y="288836"/>
                </a:lnTo>
                <a:lnTo>
                  <a:pt x="146062" y="281813"/>
                </a:lnTo>
                <a:lnTo>
                  <a:pt x="139814" y="275564"/>
                </a:lnTo>
                <a:lnTo>
                  <a:pt x="132791" y="271653"/>
                </a:lnTo>
                <a:lnTo>
                  <a:pt x="132791" y="121780"/>
                </a:lnTo>
                <a:lnTo>
                  <a:pt x="359295" y="165493"/>
                </a:lnTo>
                <a:lnTo>
                  <a:pt x="359295" y="133489"/>
                </a:lnTo>
                <a:lnTo>
                  <a:pt x="298589" y="121780"/>
                </a:lnTo>
                <a:lnTo>
                  <a:pt x="181216" y="99136"/>
                </a:lnTo>
                <a:lnTo>
                  <a:pt x="257530" y="80403"/>
                </a:lnTo>
                <a:lnTo>
                  <a:pt x="359295" y="55422"/>
                </a:lnTo>
                <a:lnTo>
                  <a:pt x="359295" y="23418"/>
                </a:lnTo>
                <a:lnTo>
                  <a:pt x="132791" y="80403"/>
                </a:lnTo>
                <a:lnTo>
                  <a:pt x="132791" y="70256"/>
                </a:lnTo>
                <a:lnTo>
                  <a:pt x="130987" y="60998"/>
                </a:lnTo>
                <a:lnTo>
                  <a:pt x="126047" y="53568"/>
                </a:lnTo>
                <a:lnTo>
                  <a:pt x="124980" y="52870"/>
                </a:lnTo>
                <a:lnTo>
                  <a:pt x="124980" y="303669"/>
                </a:lnTo>
                <a:lnTo>
                  <a:pt x="124980" y="320840"/>
                </a:lnTo>
                <a:lnTo>
                  <a:pt x="117944" y="327863"/>
                </a:lnTo>
                <a:lnTo>
                  <a:pt x="100761" y="327863"/>
                </a:lnTo>
                <a:lnTo>
                  <a:pt x="93726" y="320840"/>
                </a:lnTo>
                <a:lnTo>
                  <a:pt x="93726" y="303669"/>
                </a:lnTo>
                <a:lnTo>
                  <a:pt x="100761" y="296633"/>
                </a:lnTo>
                <a:lnTo>
                  <a:pt x="117944" y="296633"/>
                </a:lnTo>
                <a:lnTo>
                  <a:pt x="124980" y="303669"/>
                </a:lnTo>
                <a:lnTo>
                  <a:pt x="124980" y="52870"/>
                </a:lnTo>
                <a:lnTo>
                  <a:pt x="118618" y="48628"/>
                </a:lnTo>
                <a:lnTo>
                  <a:pt x="109347" y="46837"/>
                </a:lnTo>
                <a:lnTo>
                  <a:pt x="100088" y="48628"/>
                </a:lnTo>
                <a:lnTo>
                  <a:pt x="92659" y="53568"/>
                </a:lnTo>
                <a:lnTo>
                  <a:pt x="87718" y="60998"/>
                </a:lnTo>
                <a:lnTo>
                  <a:pt x="85915" y="70256"/>
                </a:lnTo>
                <a:lnTo>
                  <a:pt x="85915" y="271653"/>
                </a:lnTo>
                <a:lnTo>
                  <a:pt x="78892" y="275564"/>
                </a:lnTo>
                <a:lnTo>
                  <a:pt x="72644" y="281813"/>
                </a:lnTo>
                <a:lnTo>
                  <a:pt x="68732" y="288836"/>
                </a:lnTo>
                <a:lnTo>
                  <a:pt x="23431" y="288836"/>
                </a:lnTo>
                <a:lnTo>
                  <a:pt x="14173" y="290626"/>
                </a:lnTo>
                <a:lnTo>
                  <a:pt x="6743" y="295567"/>
                </a:lnTo>
                <a:lnTo>
                  <a:pt x="1790" y="302996"/>
                </a:lnTo>
                <a:lnTo>
                  <a:pt x="0" y="312254"/>
                </a:lnTo>
                <a:lnTo>
                  <a:pt x="1790" y="321513"/>
                </a:lnTo>
                <a:lnTo>
                  <a:pt x="6743" y="328942"/>
                </a:lnTo>
                <a:lnTo>
                  <a:pt x="14173" y="333883"/>
                </a:lnTo>
                <a:lnTo>
                  <a:pt x="23431" y="335673"/>
                </a:lnTo>
                <a:lnTo>
                  <a:pt x="68732" y="335673"/>
                </a:lnTo>
                <a:lnTo>
                  <a:pt x="72644" y="342696"/>
                </a:lnTo>
                <a:lnTo>
                  <a:pt x="78892" y="348945"/>
                </a:lnTo>
                <a:lnTo>
                  <a:pt x="85915" y="352844"/>
                </a:lnTo>
                <a:lnTo>
                  <a:pt x="85915" y="554253"/>
                </a:lnTo>
                <a:lnTo>
                  <a:pt x="87718" y="563511"/>
                </a:lnTo>
                <a:lnTo>
                  <a:pt x="92659" y="570941"/>
                </a:lnTo>
                <a:lnTo>
                  <a:pt x="100088" y="575881"/>
                </a:lnTo>
                <a:lnTo>
                  <a:pt x="109347" y="577672"/>
                </a:lnTo>
                <a:lnTo>
                  <a:pt x="117284" y="576275"/>
                </a:lnTo>
                <a:lnTo>
                  <a:pt x="124193" y="572401"/>
                </a:lnTo>
                <a:lnTo>
                  <a:pt x="129349" y="566470"/>
                </a:lnTo>
                <a:lnTo>
                  <a:pt x="132003" y="558939"/>
                </a:lnTo>
                <a:lnTo>
                  <a:pt x="359295" y="603427"/>
                </a:lnTo>
                <a:lnTo>
                  <a:pt x="359295" y="571423"/>
                </a:lnTo>
                <a:lnTo>
                  <a:pt x="294538" y="558939"/>
                </a:lnTo>
                <a:lnTo>
                  <a:pt x="181216" y="537083"/>
                </a:lnTo>
                <a:lnTo>
                  <a:pt x="259321" y="517563"/>
                </a:lnTo>
                <a:lnTo>
                  <a:pt x="359295" y="492582"/>
                </a:lnTo>
                <a:lnTo>
                  <a:pt x="359295" y="460578"/>
                </a:lnTo>
                <a:lnTo>
                  <a:pt x="132791" y="517563"/>
                </a:lnTo>
                <a:lnTo>
                  <a:pt x="132791" y="353631"/>
                </a:lnTo>
                <a:lnTo>
                  <a:pt x="139814" y="349719"/>
                </a:lnTo>
                <a:lnTo>
                  <a:pt x="146062" y="343471"/>
                </a:lnTo>
                <a:lnTo>
                  <a:pt x="149974" y="336448"/>
                </a:lnTo>
                <a:lnTo>
                  <a:pt x="546760" y="336448"/>
                </a:lnTo>
                <a:lnTo>
                  <a:pt x="546760" y="399681"/>
                </a:lnTo>
                <a:lnTo>
                  <a:pt x="553783" y="406704"/>
                </a:lnTo>
                <a:lnTo>
                  <a:pt x="578002" y="406704"/>
                </a:lnTo>
                <a:lnTo>
                  <a:pt x="578002" y="499605"/>
                </a:lnTo>
                <a:lnTo>
                  <a:pt x="624865" y="499605"/>
                </a:lnTo>
                <a:lnTo>
                  <a:pt x="624865" y="336448"/>
                </a:lnTo>
                <a:lnTo>
                  <a:pt x="624865" y="327863"/>
                </a:lnTo>
                <a:lnTo>
                  <a:pt x="624865" y="296633"/>
                </a:lnTo>
                <a:lnTo>
                  <a:pt x="624865" y="124891"/>
                </a:lnTo>
                <a:close/>
              </a:path>
            </a:pathLst>
          </a:custGeom>
          <a:solidFill>
            <a:srgbClr val="2B50C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923935" y="1599723"/>
            <a:ext cx="758190" cy="5812155"/>
          </a:xfrm>
          <a:custGeom>
            <a:avLst/>
            <a:gdLst/>
            <a:ahLst/>
            <a:cxnLst/>
            <a:rect l="l" t="t" r="r" b="b"/>
            <a:pathLst>
              <a:path w="758189" h="5812155">
                <a:moveTo>
                  <a:pt x="0" y="126359"/>
                </a:moveTo>
                <a:lnTo>
                  <a:pt x="0" y="5685292"/>
                </a:lnTo>
                <a:lnTo>
                  <a:pt x="9929" y="5734478"/>
                </a:lnTo>
                <a:lnTo>
                  <a:pt x="37009" y="5774643"/>
                </a:lnTo>
                <a:lnTo>
                  <a:pt x="77173" y="5801722"/>
                </a:lnTo>
                <a:lnTo>
                  <a:pt x="126359" y="5811652"/>
                </a:lnTo>
                <a:lnTo>
                  <a:pt x="631626" y="5811652"/>
                </a:lnTo>
                <a:lnTo>
                  <a:pt x="680812" y="5801722"/>
                </a:lnTo>
                <a:lnTo>
                  <a:pt x="720977" y="5774643"/>
                </a:lnTo>
                <a:lnTo>
                  <a:pt x="748057" y="5734478"/>
                </a:lnTo>
                <a:lnTo>
                  <a:pt x="757986" y="5685292"/>
                </a:lnTo>
                <a:lnTo>
                  <a:pt x="757986" y="126359"/>
                </a:lnTo>
                <a:lnTo>
                  <a:pt x="748057" y="77173"/>
                </a:lnTo>
                <a:lnTo>
                  <a:pt x="720977" y="37009"/>
                </a:lnTo>
                <a:lnTo>
                  <a:pt x="680812" y="9929"/>
                </a:lnTo>
                <a:lnTo>
                  <a:pt x="631626" y="0"/>
                </a:lnTo>
                <a:lnTo>
                  <a:pt x="126359" y="0"/>
                </a:lnTo>
                <a:lnTo>
                  <a:pt x="77173" y="9929"/>
                </a:lnTo>
                <a:lnTo>
                  <a:pt x="37009" y="37009"/>
                </a:lnTo>
                <a:lnTo>
                  <a:pt x="9929" y="77173"/>
                </a:lnTo>
                <a:lnTo>
                  <a:pt x="0" y="126359"/>
                </a:lnTo>
                <a:close/>
              </a:path>
            </a:pathLst>
          </a:custGeom>
          <a:solidFill>
            <a:srgbClr val="3E62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025172" y="2084422"/>
            <a:ext cx="543560" cy="521208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marL="12700" marR="5080">
              <a:lnSpc>
                <a:spcPts val="1330"/>
              </a:lnSpc>
              <a:spcBef>
                <a:spcPts val="190"/>
              </a:spcBef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reasonably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available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determination</a:t>
            </a: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regarding</a:t>
            </a:r>
            <a:r>
              <a:rPr dirty="0" sz="125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responsibility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dismissal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2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made,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2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could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affect</a:t>
            </a:r>
            <a:r>
              <a:rPr dirty="0" sz="125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outcome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matter;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or</a:t>
            </a:r>
            <a:endParaRPr sz="1250">
              <a:latin typeface="Arial"/>
              <a:cs typeface="Aria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835362" y="7536180"/>
            <a:ext cx="640715" cy="593090"/>
            <a:chOff x="4835362" y="7536180"/>
            <a:chExt cx="640715" cy="593090"/>
          </a:xfrm>
        </p:grpSpPr>
        <p:sp>
          <p:nvSpPr>
            <p:cNvPr id="15" name="object 15"/>
            <p:cNvSpPr/>
            <p:nvPr/>
          </p:nvSpPr>
          <p:spPr>
            <a:xfrm>
              <a:off x="5097691" y="7536180"/>
              <a:ext cx="378460" cy="593090"/>
            </a:xfrm>
            <a:custGeom>
              <a:avLst/>
              <a:gdLst/>
              <a:ahLst/>
              <a:cxnLst/>
              <a:rect l="l" t="t" r="r" b="b"/>
              <a:pathLst>
                <a:path w="378460" h="593090">
                  <a:moveTo>
                    <a:pt x="253936" y="106324"/>
                  </a:moveTo>
                  <a:lnTo>
                    <a:pt x="204025" y="56438"/>
                  </a:lnTo>
                  <a:lnTo>
                    <a:pt x="201015" y="53530"/>
                  </a:lnTo>
                  <a:lnTo>
                    <a:pt x="195973" y="53530"/>
                  </a:lnTo>
                  <a:lnTo>
                    <a:pt x="190055" y="59651"/>
                  </a:lnTo>
                  <a:lnTo>
                    <a:pt x="190055" y="64452"/>
                  </a:lnTo>
                  <a:lnTo>
                    <a:pt x="192976" y="67475"/>
                  </a:lnTo>
                  <a:lnTo>
                    <a:pt x="226377" y="100850"/>
                  </a:lnTo>
                  <a:lnTo>
                    <a:pt x="226428" y="100990"/>
                  </a:lnTo>
                  <a:lnTo>
                    <a:pt x="73533" y="100990"/>
                  </a:lnTo>
                  <a:lnTo>
                    <a:pt x="73533" y="222656"/>
                  </a:lnTo>
                  <a:lnTo>
                    <a:pt x="0" y="296151"/>
                  </a:lnTo>
                  <a:lnTo>
                    <a:pt x="73533" y="369633"/>
                  </a:lnTo>
                  <a:lnTo>
                    <a:pt x="73533" y="491312"/>
                  </a:lnTo>
                  <a:lnTo>
                    <a:pt x="226326" y="491312"/>
                  </a:lnTo>
                  <a:lnTo>
                    <a:pt x="226377" y="491439"/>
                  </a:lnTo>
                  <a:lnTo>
                    <a:pt x="192976" y="524827"/>
                  </a:lnTo>
                  <a:lnTo>
                    <a:pt x="189979" y="527926"/>
                  </a:lnTo>
                  <a:lnTo>
                    <a:pt x="190068" y="532866"/>
                  </a:lnTo>
                  <a:lnTo>
                    <a:pt x="196202" y="538784"/>
                  </a:lnTo>
                  <a:lnTo>
                    <a:pt x="201002" y="538784"/>
                  </a:lnTo>
                  <a:lnTo>
                    <a:pt x="204025" y="535863"/>
                  </a:lnTo>
                  <a:lnTo>
                    <a:pt x="253936" y="485965"/>
                  </a:lnTo>
                  <a:lnTo>
                    <a:pt x="253936" y="481037"/>
                  </a:lnTo>
                  <a:lnTo>
                    <a:pt x="248589" y="475691"/>
                  </a:lnTo>
                  <a:lnTo>
                    <a:pt x="204025" y="431139"/>
                  </a:lnTo>
                  <a:lnTo>
                    <a:pt x="201028" y="428040"/>
                  </a:lnTo>
                  <a:lnTo>
                    <a:pt x="195986" y="428040"/>
                  </a:lnTo>
                  <a:lnTo>
                    <a:pt x="189877" y="433946"/>
                  </a:lnTo>
                  <a:lnTo>
                    <a:pt x="189788" y="438886"/>
                  </a:lnTo>
                  <a:lnTo>
                    <a:pt x="192913" y="442125"/>
                  </a:lnTo>
                  <a:lnTo>
                    <a:pt x="226377" y="475564"/>
                  </a:lnTo>
                  <a:lnTo>
                    <a:pt x="226428" y="475691"/>
                  </a:lnTo>
                  <a:lnTo>
                    <a:pt x="89154" y="475691"/>
                  </a:lnTo>
                  <a:lnTo>
                    <a:pt x="89154" y="369633"/>
                  </a:lnTo>
                  <a:lnTo>
                    <a:pt x="103428" y="355371"/>
                  </a:lnTo>
                  <a:lnTo>
                    <a:pt x="162687" y="296151"/>
                  </a:lnTo>
                  <a:lnTo>
                    <a:pt x="140589" y="274078"/>
                  </a:lnTo>
                  <a:lnTo>
                    <a:pt x="140589" y="296151"/>
                  </a:lnTo>
                  <a:lnTo>
                    <a:pt x="81343" y="355371"/>
                  </a:lnTo>
                  <a:lnTo>
                    <a:pt x="22085" y="296151"/>
                  </a:lnTo>
                  <a:lnTo>
                    <a:pt x="81343" y="236931"/>
                  </a:lnTo>
                  <a:lnTo>
                    <a:pt x="140589" y="296151"/>
                  </a:lnTo>
                  <a:lnTo>
                    <a:pt x="140589" y="274078"/>
                  </a:lnTo>
                  <a:lnTo>
                    <a:pt x="103428" y="236931"/>
                  </a:lnTo>
                  <a:lnTo>
                    <a:pt x="89154" y="222656"/>
                  </a:lnTo>
                  <a:lnTo>
                    <a:pt x="89154" y="116598"/>
                  </a:lnTo>
                  <a:lnTo>
                    <a:pt x="226326" y="116598"/>
                  </a:lnTo>
                  <a:lnTo>
                    <a:pt x="226377" y="116738"/>
                  </a:lnTo>
                  <a:lnTo>
                    <a:pt x="192976" y="150114"/>
                  </a:lnTo>
                  <a:lnTo>
                    <a:pt x="189979" y="153212"/>
                  </a:lnTo>
                  <a:lnTo>
                    <a:pt x="190068" y="158153"/>
                  </a:lnTo>
                  <a:lnTo>
                    <a:pt x="196202" y="164071"/>
                  </a:lnTo>
                  <a:lnTo>
                    <a:pt x="201002" y="164071"/>
                  </a:lnTo>
                  <a:lnTo>
                    <a:pt x="204025" y="161150"/>
                  </a:lnTo>
                  <a:lnTo>
                    <a:pt x="248589" y="116598"/>
                  </a:lnTo>
                  <a:lnTo>
                    <a:pt x="253936" y="111264"/>
                  </a:lnTo>
                  <a:lnTo>
                    <a:pt x="253936" y="106324"/>
                  </a:lnTo>
                  <a:close/>
                </a:path>
                <a:path w="378460" h="593090">
                  <a:moveTo>
                    <a:pt x="378142" y="374650"/>
                  </a:moveTo>
                  <a:lnTo>
                    <a:pt x="362521" y="374650"/>
                  </a:lnTo>
                  <a:lnTo>
                    <a:pt x="362521" y="389890"/>
                  </a:lnTo>
                  <a:lnTo>
                    <a:pt x="362521" y="576580"/>
                  </a:lnTo>
                  <a:lnTo>
                    <a:pt x="284416" y="576580"/>
                  </a:lnTo>
                  <a:lnTo>
                    <a:pt x="284416" y="389890"/>
                  </a:lnTo>
                  <a:lnTo>
                    <a:pt x="362521" y="389890"/>
                  </a:lnTo>
                  <a:lnTo>
                    <a:pt x="362521" y="374650"/>
                  </a:lnTo>
                  <a:lnTo>
                    <a:pt x="268795" y="374650"/>
                  </a:lnTo>
                  <a:lnTo>
                    <a:pt x="268795" y="389890"/>
                  </a:lnTo>
                  <a:lnTo>
                    <a:pt x="268795" y="576580"/>
                  </a:lnTo>
                  <a:lnTo>
                    <a:pt x="268795" y="593090"/>
                  </a:lnTo>
                  <a:lnTo>
                    <a:pt x="378142" y="593090"/>
                  </a:lnTo>
                  <a:lnTo>
                    <a:pt x="378142" y="577176"/>
                  </a:lnTo>
                  <a:lnTo>
                    <a:pt x="378142" y="576580"/>
                  </a:lnTo>
                  <a:lnTo>
                    <a:pt x="378142" y="389890"/>
                  </a:lnTo>
                  <a:lnTo>
                    <a:pt x="378142" y="374650"/>
                  </a:lnTo>
                  <a:close/>
                </a:path>
                <a:path w="378460" h="593090">
                  <a:moveTo>
                    <a:pt x="378142" y="0"/>
                  </a:moveTo>
                  <a:lnTo>
                    <a:pt x="362521" y="0"/>
                  </a:lnTo>
                  <a:lnTo>
                    <a:pt x="362521" y="15240"/>
                  </a:lnTo>
                  <a:lnTo>
                    <a:pt x="362521" y="201930"/>
                  </a:lnTo>
                  <a:lnTo>
                    <a:pt x="284416" y="201930"/>
                  </a:lnTo>
                  <a:lnTo>
                    <a:pt x="284416" y="15240"/>
                  </a:lnTo>
                  <a:lnTo>
                    <a:pt x="362521" y="15240"/>
                  </a:lnTo>
                  <a:lnTo>
                    <a:pt x="362521" y="0"/>
                  </a:lnTo>
                  <a:lnTo>
                    <a:pt x="268795" y="0"/>
                  </a:lnTo>
                  <a:lnTo>
                    <a:pt x="268795" y="15240"/>
                  </a:lnTo>
                  <a:lnTo>
                    <a:pt x="268795" y="201930"/>
                  </a:lnTo>
                  <a:lnTo>
                    <a:pt x="268795" y="218440"/>
                  </a:lnTo>
                  <a:lnTo>
                    <a:pt x="378142" y="218440"/>
                  </a:lnTo>
                  <a:lnTo>
                    <a:pt x="378142" y="202476"/>
                  </a:lnTo>
                  <a:lnTo>
                    <a:pt x="378142" y="201930"/>
                  </a:lnTo>
                  <a:lnTo>
                    <a:pt x="378142" y="15240"/>
                  </a:lnTo>
                  <a:lnTo>
                    <a:pt x="378142" y="0"/>
                  </a:lnTo>
                  <a:close/>
                </a:path>
              </a:pathLst>
            </a:custGeom>
            <a:solidFill>
              <a:srgbClr val="959BC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35362" y="7723032"/>
              <a:ext cx="247383" cy="21857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4772875" y="1599723"/>
            <a:ext cx="758190" cy="5812155"/>
          </a:xfrm>
          <a:custGeom>
            <a:avLst/>
            <a:gdLst/>
            <a:ahLst/>
            <a:cxnLst/>
            <a:rect l="l" t="t" r="r" b="b"/>
            <a:pathLst>
              <a:path w="758189" h="5812155">
                <a:moveTo>
                  <a:pt x="0" y="126359"/>
                </a:moveTo>
                <a:lnTo>
                  <a:pt x="0" y="5685292"/>
                </a:lnTo>
                <a:lnTo>
                  <a:pt x="9929" y="5734478"/>
                </a:lnTo>
                <a:lnTo>
                  <a:pt x="37009" y="5774643"/>
                </a:lnTo>
                <a:lnTo>
                  <a:pt x="77173" y="5801722"/>
                </a:lnTo>
                <a:lnTo>
                  <a:pt x="126359" y="5811652"/>
                </a:lnTo>
                <a:lnTo>
                  <a:pt x="631626" y="5811652"/>
                </a:lnTo>
                <a:lnTo>
                  <a:pt x="680812" y="5801722"/>
                </a:lnTo>
                <a:lnTo>
                  <a:pt x="720977" y="5774643"/>
                </a:lnTo>
                <a:lnTo>
                  <a:pt x="748057" y="5734478"/>
                </a:lnTo>
                <a:lnTo>
                  <a:pt x="757986" y="5685292"/>
                </a:lnTo>
                <a:lnTo>
                  <a:pt x="757986" y="126359"/>
                </a:lnTo>
                <a:lnTo>
                  <a:pt x="748057" y="77173"/>
                </a:lnTo>
                <a:lnTo>
                  <a:pt x="720977" y="37009"/>
                </a:lnTo>
                <a:lnTo>
                  <a:pt x="680812" y="9929"/>
                </a:lnTo>
                <a:lnTo>
                  <a:pt x="631626" y="0"/>
                </a:lnTo>
                <a:lnTo>
                  <a:pt x="126359" y="0"/>
                </a:lnTo>
                <a:lnTo>
                  <a:pt x="77173" y="9929"/>
                </a:lnTo>
                <a:lnTo>
                  <a:pt x="37009" y="37009"/>
                </a:lnTo>
                <a:lnTo>
                  <a:pt x="9929" y="77173"/>
                </a:lnTo>
                <a:lnTo>
                  <a:pt x="0" y="126359"/>
                </a:lnTo>
                <a:close/>
              </a:path>
            </a:pathLst>
          </a:custGeom>
          <a:solidFill>
            <a:srgbClr val="959E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789988" y="1877379"/>
            <a:ext cx="711835" cy="5419090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marL="12700" marR="5080">
              <a:lnSpc>
                <a:spcPts val="1330"/>
              </a:lnSpc>
              <a:spcBef>
                <a:spcPts val="190"/>
              </a:spcBef>
            </a:pP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Coordinator,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investigator,</a:t>
            </a:r>
            <a:r>
              <a:rPr dirty="0" sz="12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decision-maker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(hearing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official)</a:t>
            </a:r>
            <a:r>
              <a:rPr dirty="0" sz="12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50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conflict</a:t>
            </a:r>
            <a:r>
              <a:rPr dirty="0" sz="12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2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interest</a:t>
            </a:r>
            <a:r>
              <a:rPr dirty="0" sz="1250" spc="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bias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complainants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respondents</a:t>
            </a: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generally</a:t>
            </a: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individual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complainant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25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2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affected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outcome</a:t>
            </a:r>
            <a:r>
              <a:rPr dirty="0" sz="12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2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25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250" spc="-10">
                <a:solidFill>
                  <a:srgbClr val="FFFFFF"/>
                </a:solidFill>
                <a:latin typeface="Arial"/>
                <a:cs typeface="Arial"/>
              </a:rPr>
              <a:t>matter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6295922"/>
            <a:ext cx="348615" cy="2038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Appeal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922336"/>
            <a:ext cx="1521460" cy="6411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appeals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failed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provide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notified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could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afford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argues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effective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cross-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examination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resulted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different outcome.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984886"/>
            <a:ext cx="348615" cy="23488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Appeal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??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745591"/>
            <a:ext cx="1521460" cy="658875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appeals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failed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provide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attorney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when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notified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Coordinator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could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afford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argues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lay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provided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effective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an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attorney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better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“secured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acquittal.”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92321" y="7520025"/>
            <a:ext cx="22225" cy="801370"/>
          </a:xfrm>
          <a:custGeom>
            <a:avLst/>
            <a:gdLst/>
            <a:ahLst/>
            <a:cxnLst/>
            <a:rect l="l" t="t" r="r" b="b"/>
            <a:pathLst>
              <a:path w="22225" h="801370">
                <a:moveTo>
                  <a:pt x="21945" y="0"/>
                </a:moveTo>
                <a:lnTo>
                  <a:pt x="0" y="0"/>
                </a:lnTo>
                <a:lnTo>
                  <a:pt x="0" y="801014"/>
                </a:lnTo>
                <a:lnTo>
                  <a:pt x="21945" y="801014"/>
                </a:lnTo>
                <a:lnTo>
                  <a:pt x="21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3692" y="1859056"/>
            <a:ext cx="594360" cy="64871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your institution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where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required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provide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party?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0107" y="3676794"/>
            <a:ext cx="253365" cy="46697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type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advisor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provide?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25533"/>
            <a:ext cx="441325" cy="1561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6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130034" y="1895054"/>
            <a:ext cx="1798955" cy="6438900"/>
          </a:xfrm>
          <a:prstGeom prst="rect">
            <a:avLst/>
          </a:prstGeom>
        </p:spPr>
        <p:txBody>
          <a:bodyPr wrap="square" lIns="0" tIns="38100" rIns="0" bIns="0" rtlCol="0" vert="vert270">
            <a:spAutoFit/>
          </a:bodyPr>
          <a:lstStyle/>
          <a:p>
            <a:pPr marL="12700" marR="5080">
              <a:lnSpc>
                <a:spcPts val="4150"/>
              </a:lnSpc>
              <a:spcBef>
                <a:spcPts val="300"/>
              </a:spcBef>
            </a:pPr>
            <a:r>
              <a:rPr dirty="0" sz="3850" spc="-90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385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9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r>
              <a:rPr dirty="0" sz="385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55">
                <a:solidFill>
                  <a:srgbClr val="FFFFFF"/>
                </a:solidFill>
                <a:latin typeface="Georgia"/>
                <a:cs typeface="Georgia"/>
              </a:rPr>
              <a:t>and</a:t>
            </a:r>
            <a:r>
              <a:rPr dirty="0" sz="385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10">
                <a:solidFill>
                  <a:srgbClr val="FFFFFF"/>
                </a:solidFill>
                <a:latin typeface="Georgia"/>
                <a:cs typeface="Georgia"/>
              </a:rPr>
              <a:t>Other Processes</a:t>
            </a:r>
            <a:endParaRPr sz="3850">
              <a:latin typeface="Georgia"/>
              <a:cs typeface="Georgia"/>
            </a:endParaRPr>
          </a:p>
          <a:p>
            <a:pPr marL="14604">
              <a:lnSpc>
                <a:spcPct val="100000"/>
              </a:lnSpc>
              <a:spcBef>
                <a:spcPts val="2365"/>
              </a:spcBef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8279" y="4910733"/>
            <a:ext cx="348615" cy="33839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819772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95404" y="5284211"/>
            <a:ext cx="1838325" cy="27362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voluntary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process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resolve</a:t>
            </a:r>
            <a:endParaRPr sz="1600">
              <a:latin typeface="Arial"/>
              <a:cs typeface="Arial"/>
            </a:endParaRPr>
          </a:p>
          <a:p>
            <a:pPr marL="12700" marR="253365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complaints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sexual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through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a </a:t>
            </a:r>
            <a:r>
              <a:rPr dirty="0" sz="1600">
                <a:latin typeface="Arial"/>
                <a:cs typeface="Arial"/>
              </a:rPr>
              <a:t>mechanism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default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investigation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 spc="-10">
                <a:latin typeface="Arial"/>
                <a:cs typeface="Arial"/>
              </a:rPr>
              <a:t>hearing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65059" y="1676389"/>
            <a:ext cx="2589575" cy="3108960"/>
          </a:xfrm>
          <a:prstGeom prst="rect">
            <a:avLst/>
          </a:prstGeom>
        </p:spPr>
      </p:pic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65901" y="2247216"/>
            <a:ext cx="821690" cy="62090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key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concepts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  <a:p>
            <a:pPr algn="r" marR="5080">
              <a:lnSpc>
                <a:spcPct val="100000"/>
              </a:lnSpc>
              <a:spcBef>
                <a:spcPts val="2070"/>
              </a:spcBef>
            </a:pP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must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be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004040" y="7601182"/>
            <a:ext cx="888365" cy="888365"/>
            <a:chOff x="3004040" y="7601182"/>
            <a:chExt cx="888365" cy="888365"/>
          </a:xfrm>
        </p:grpSpPr>
        <p:sp>
          <p:nvSpPr>
            <p:cNvPr id="6" name="object 6"/>
            <p:cNvSpPr/>
            <p:nvPr/>
          </p:nvSpPr>
          <p:spPr>
            <a:xfrm>
              <a:off x="3004040" y="7601182"/>
              <a:ext cx="888365" cy="888365"/>
            </a:xfrm>
            <a:custGeom>
              <a:avLst/>
              <a:gdLst/>
              <a:ahLst/>
              <a:cxnLst/>
              <a:rect l="l" t="t" r="r" b="b"/>
              <a:pathLst>
                <a:path w="888364" h="888365">
                  <a:moveTo>
                    <a:pt x="443910" y="0"/>
                  </a:moveTo>
                  <a:lnTo>
                    <a:pt x="395540" y="2604"/>
                  </a:lnTo>
                  <a:lnTo>
                    <a:pt x="348679" y="10238"/>
                  </a:lnTo>
                  <a:lnTo>
                    <a:pt x="303598" y="22631"/>
                  </a:lnTo>
                  <a:lnTo>
                    <a:pt x="260567" y="39511"/>
                  </a:lnTo>
                  <a:lnTo>
                    <a:pt x="219857" y="60608"/>
                  </a:lnTo>
                  <a:lnTo>
                    <a:pt x="181740" y="85650"/>
                  </a:lnTo>
                  <a:lnTo>
                    <a:pt x="146485" y="114368"/>
                  </a:lnTo>
                  <a:lnTo>
                    <a:pt x="114364" y="146491"/>
                  </a:lnTo>
                  <a:lnTo>
                    <a:pt x="85647" y="181746"/>
                  </a:lnTo>
                  <a:lnTo>
                    <a:pt x="60605" y="219865"/>
                  </a:lnTo>
                  <a:lnTo>
                    <a:pt x="39509" y="260575"/>
                  </a:lnTo>
                  <a:lnTo>
                    <a:pt x="22630" y="303607"/>
                  </a:lnTo>
                  <a:lnTo>
                    <a:pt x="10238" y="348689"/>
                  </a:lnTo>
                  <a:lnTo>
                    <a:pt x="2604" y="395550"/>
                  </a:lnTo>
                  <a:lnTo>
                    <a:pt x="0" y="443920"/>
                  </a:lnTo>
                  <a:lnTo>
                    <a:pt x="2604" y="492289"/>
                  </a:lnTo>
                  <a:lnTo>
                    <a:pt x="10238" y="539148"/>
                  </a:lnTo>
                  <a:lnTo>
                    <a:pt x="22630" y="584229"/>
                  </a:lnTo>
                  <a:lnTo>
                    <a:pt x="39509" y="627259"/>
                  </a:lnTo>
                  <a:lnTo>
                    <a:pt x="60605" y="667969"/>
                  </a:lnTo>
                  <a:lnTo>
                    <a:pt x="85647" y="706086"/>
                  </a:lnTo>
                  <a:lnTo>
                    <a:pt x="114364" y="741342"/>
                  </a:lnTo>
                  <a:lnTo>
                    <a:pt x="146485" y="773463"/>
                  </a:lnTo>
                  <a:lnTo>
                    <a:pt x="181740" y="802181"/>
                  </a:lnTo>
                  <a:lnTo>
                    <a:pt x="219857" y="827223"/>
                  </a:lnTo>
                  <a:lnTo>
                    <a:pt x="260567" y="848320"/>
                  </a:lnTo>
                  <a:lnTo>
                    <a:pt x="303598" y="865200"/>
                  </a:lnTo>
                  <a:lnTo>
                    <a:pt x="348679" y="877592"/>
                  </a:lnTo>
                  <a:lnTo>
                    <a:pt x="395540" y="885226"/>
                  </a:lnTo>
                  <a:lnTo>
                    <a:pt x="443910" y="887831"/>
                  </a:lnTo>
                  <a:lnTo>
                    <a:pt x="492280" y="885226"/>
                  </a:lnTo>
                  <a:lnTo>
                    <a:pt x="539141" y="877592"/>
                  </a:lnTo>
                  <a:lnTo>
                    <a:pt x="584223" y="865200"/>
                  </a:lnTo>
                  <a:lnTo>
                    <a:pt x="627253" y="848320"/>
                  </a:lnTo>
                  <a:lnTo>
                    <a:pt x="667963" y="827223"/>
                  </a:lnTo>
                  <a:lnTo>
                    <a:pt x="706081" y="802181"/>
                  </a:lnTo>
                  <a:lnTo>
                    <a:pt x="741335" y="773463"/>
                  </a:lnTo>
                  <a:lnTo>
                    <a:pt x="773457" y="741342"/>
                  </a:lnTo>
                  <a:lnTo>
                    <a:pt x="802174" y="706086"/>
                  </a:lnTo>
                  <a:lnTo>
                    <a:pt x="827215" y="667969"/>
                  </a:lnTo>
                  <a:lnTo>
                    <a:pt x="848311" y="627259"/>
                  </a:lnTo>
                  <a:lnTo>
                    <a:pt x="865191" y="584229"/>
                  </a:lnTo>
                  <a:lnTo>
                    <a:pt x="877583" y="539148"/>
                  </a:lnTo>
                  <a:lnTo>
                    <a:pt x="885216" y="492289"/>
                  </a:lnTo>
                  <a:lnTo>
                    <a:pt x="887821" y="443920"/>
                  </a:lnTo>
                  <a:lnTo>
                    <a:pt x="885216" y="395550"/>
                  </a:lnTo>
                  <a:lnTo>
                    <a:pt x="877583" y="348689"/>
                  </a:lnTo>
                  <a:lnTo>
                    <a:pt x="865191" y="303607"/>
                  </a:lnTo>
                  <a:lnTo>
                    <a:pt x="848311" y="260575"/>
                  </a:lnTo>
                  <a:lnTo>
                    <a:pt x="827215" y="219865"/>
                  </a:lnTo>
                  <a:lnTo>
                    <a:pt x="802174" y="181746"/>
                  </a:lnTo>
                  <a:lnTo>
                    <a:pt x="773457" y="146491"/>
                  </a:lnTo>
                  <a:lnTo>
                    <a:pt x="741335" y="114368"/>
                  </a:lnTo>
                  <a:lnTo>
                    <a:pt x="706081" y="85650"/>
                  </a:lnTo>
                  <a:lnTo>
                    <a:pt x="667963" y="60608"/>
                  </a:lnTo>
                  <a:lnTo>
                    <a:pt x="627253" y="39511"/>
                  </a:lnTo>
                  <a:lnTo>
                    <a:pt x="584223" y="22631"/>
                  </a:lnTo>
                  <a:lnTo>
                    <a:pt x="539141" y="10238"/>
                  </a:lnTo>
                  <a:lnTo>
                    <a:pt x="492280" y="2604"/>
                  </a:lnTo>
                  <a:lnTo>
                    <a:pt x="44391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238233" y="7878318"/>
              <a:ext cx="424815" cy="328930"/>
            </a:xfrm>
            <a:custGeom>
              <a:avLst/>
              <a:gdLst/>
              <a:ahLst/>
              <a:cxnLst/>
              <a:rect l="l" t="t" r="r" b="b"/>
              <a:pathLst>
                <a:path w="424814" h="328929">
                  <a:moveTo>
                    <a:pt x="175107" y="196215"/>
                  </a:moveTo>
                  <a:lnTo>
                    <a:pt x="153885" y="196215"/>
                  </a:lnTo>
                  <a:lnTo>
                    <a:pt x="153885" y="265150"/>
                  </a:lnTo>
                  <a:lnTo>
                    <a:pt x="175107" y="265150"/>
                  </a:lnTo>
                  <a:lnTo>
                    <a:pt x="175107" y="196215"/>
                  </a:lnTo>
                  <a:close/>
                </a:path>
                <a:path w="424814" h="328929">
                  <a:moveTo>
                    <a:pt x="424497" y="0"/>
                  </a:moveTo>
                  <a:lnTo>
                    <a:pt x="392658" y="0"/>
                  </a:lnTo>
                  <a:lnTo>
                    <a:pt x="392658" y="31813"/>
                  </a:lnTo>
                  <a:lnTo>
                    <a:pt x="392658" y="296976"/>
                  </a:lnTo>
                  <a:lnTo>
                    <a:pt x="31838" y="296976"/>
                  </a:lnTo>
                  <a:lnTo>
                    <a:pt x="31838" y="164388"/>
                  </a:lnTo>
                  <a:lnTo>
                    <a:pt x="143268" y="164388"/>
                  </a:lnTo>
                  <a:lnTo>
                    <a:pt x="143268" y="132575"/>
                  </a:lnTo>
                  <a:lnTo>
                    <a:pt x="143268" y="66281"/>
                  </a:lnTo>
                  <a:lnTo>
                    <a:pt x="143268" y="31813"/>
                  </a:lnTo>
                  <a:lnTo>
                    <a:pt x="392658" y="31813"/>
                  </a:lnTo>
                  <a:lnTo>
                    <a:pt x="392658" y="0"/>
                  </a:lnTo>
                  <a:lnTo>
                    <a:pt x="116738" y="0"/>
                  </a:lnTo>
                  <a:lnTo>
                    <a:pt x="111429" y="6032"/>
                  </a:lnTo>
                  <a:lnTo>
                    <a:pt x="111429" y="66281"/>
                  </a:lnTo>
                  <a:lnTo>
                    <a:pt x="111429" y="132575"/>
                  </a:lnTo>
                  <a:lnTo>
                    <a:pt x="45097" y="132575"/>
                  </a:lnTo>
                  <a:lnTo>
                    <a:pt x="111429" y="66281"/>
                  </a:lnTo>
                  <a:lnTo>
                    <a:pt x="111429" y="6032"/>
                  </a:lnTo>
                  <a:lnTo>
                    <a:pt x="0" y="132575"/>
                  </a:lnTo>
                  <a:lnTo>
                    <a:pt x="0" y="328803"/>
                  </a:lnTo>
                  <a:lnTo>
                    <a:pt x="424497" y="328803"/>
                  </a:lnTo>
                  <a:lnTo>
                    <a:pt x="424497" y="296976"/>
                  </a:lnTo>
                  <a:lnTo>
                    <a:pt x="424497" y="31813"/>
                  </a:lnTo>
                  <a:lnTo>
                    <a:pt x="424497" y="0"/>
                  </a:lnTo>
                  <a:close/>
                </a:path>
              </a:pathLst>
            </a:custGeom>
            <a:solidFill>
              <a:srgbClr val="004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190483" y="7787629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5" h="514984">
                  <a:moveTo>
                    <a:pt x="514939" y="514939"/>
                  </a:moveTo>
                  <a:lnTo>
                    <a:pt x="514939" y="0"/>
                  </a:lnTo>
                  <a:lnTo>
                    <a:pt x="0" y="0"/>
                  </a:lnTo>
                  <a:lnTo>
                    <a:pt x="0" y="514939"/>
                  </a:lnTo>
                  <a:lnTo>
                    <a:pt x="514939" y="51493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3434562" y="7941944"/>
            <a:ext cx="148590" cy="201930"/>
          </a:xfrm>
          <a:custGeom>
            <a:avLst/>
            <a:gdLst/>
            <a:ahLst/>
            <a:cxnLst/>
            <a:rect l="l" t="t" r="r" b="b"/>
            <a:pathLst>
              <a:path w="148589" h="201929">
                <a:moveTo>
                  <a:pt x="21234" y="0"/>
                </a:moveTo>
                <a:lnTo>
                  <a:pt x="0" y="0"/>
                </a:lnTo>
                <a:lnTo>
                  <a:pt x="0" y="201523"/>
                </a:lnTo>
                <a:lnTo>
                  <a:pt x="21234" y="201523"/>
                </a:lnTo>
                <a:lnTo>
                  <a:pt x="21234" y="0"/>
                </a:lnTo>
                <a:close/>
              </a:path>
              <a:path w="148589" h="201929">
                <a:moveTo>
                  <a:pt x="63677" y="0"/>
                </a:moveTo>
                <a:lnTo>
                  <a:pt x="42456" y="0"/>
                </a:lnTo>
                <a:lnTo>
                  <a:pt x="42456" y="201523"/>
                </a:lnTo>
                <a:lnTo>
                  <a:pt x="63677" y="201523"/>
                </a:lnTo>
                <a:lnTo>
                  <a:pt x="63677" y="0"/>
                </a:lnTo>
                <a:close/>
              </a:path>
              <a:path w="148589" h="201929">
                <a:moveTo>
                  <a:pt x="106133" y="0"/>
                </a:moveTo>
                <a:lnTo>
                  <a:pt x="84899" y="0"/>
                </a:lnTo>
                <a:lnTo>
                  <a:pt x="84899" y="201523"/>
                </a:lnTo>
                <a:lnTo>
                  <a:pt x="106133" y="201523"/>
                </a:lnTo>
                <a:lnTo>
                  <a:pt x="106133" y="0"/>
                </a:lnTo>
                <a:close/>
              </a:path>
              <a:path w="148589" h="201929">
                <a:moveTo>
                  <a:pt x="148577" y="0"/>
                </a:moveTo>
                <a:lnTo>
                  <a:pt x="127355" y="0"/>
                </a:lnTo>
                <a:lnTo>
                  <a:pt x="127355" y="201523"/>
                </a:lnTo>
                <a:lnTo>
                  <a:pt x="148577" y="201523"/>
                </a:lnTo>
                <a:lnTo>
                  <a:pt x="148577" y="0"/>
                </a:lnTo>
                <a:close/>
              </a:path>
            </a:pathLst>
          </a:custGeom>
          <a:solidFill>
            <a:srgbClr val="0047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020977" y="5325687"/>
            <a:ext cx="860425" cy="2098040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ct val="98500"/>
              </a:lnSpc>
              <a:spcBef>
                <a:spcPts val="25"/>
              </a:spcBef>
            </a:pP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formal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complaint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must </a:t>
            </a:r>
            <a:r>
              <a:rPr dirty="0" sz="1400">
                <a:latin typeface="Arial"/>
                <a:cs typeface="Arial"/>
              </a:rPr>
              <a:t>first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have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been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filed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and </a:t>
            </a:r>
            <a:r>
              <a:rPr dirty="0" sz="1400">
                <a:latin typeface="Arial"/>
                <a:cs typeface="Arial"/>
              </a:rPr>
              <a:t>written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notice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given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 spc="-10">
                <a:latin typeface="Arial"/>
                <a:cs typeface="Arial"/>
              </a:rPr>
              <a:t>parties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004040" y="4065727"/>
            <a:ext cx="888365" cy="888365"/>
            <a:chOff x="3004040" y="4065727"/>
            <a:chExt cx="888365" cy="888365"/>
          </a:xfrm>
        </p:grpSpPr>
        <p:sp>
          <p:nvSpPr>
            <p:cNvPr id="12" name="object 12"/>
            <p:cNvSpPr/>
            <p:nvPr/>
          </p:nvSpPr>
          <p:spPr>
            <a:xfrm>
              <a:off x="3004040" y="4065727"/>
              <a:ext cx="888365" cy="888365"/>
            </a:xfrm>
            <a:custGeom>
              <a:avLst/>
              <a:gdLst/>
              <a:ahLst/>
              <a:cxnLst/>
              <a:rect l="l" t="t" r="r" b="b"/>
              <a:pathLst>
                <a:path w="888364" h="888364">
                  <a:moveTo>
                    <a:pt x="443910" y="0"/>
                  </a:moveTo>
                  <a:lnTo>
                    <a:pt x="395540" y="2604"/>
                  </a:lnTo>
                  <a:lnTo>
                    <a:pt x="348679" y="10238"/>
                  </a:lnTo>
                  <a:lnTo>
                    <a:pt x="303598" y="22631"/>
                  </a:lnTo>
                  <a:lnTo>
                    <a:pt x="260567" y="39511"/>
                  </a:lnTo>
                  <a:lnTo>
                    <a:pt x="219857" y="60608"/>
                  </a:lnTo>
                  <a:lnTo>
                    <a:pt x="181740" y="85650"/>
                  </a:lnTo>
                  <a:lnTo>
                    <a:pt x="146485" y="114368"/>
                  </a:lnTo>
                  <a:lnTo>
                    <a:pt x="114364" y="146491"/>
                  </a:lnTo>
                  <a:lnTo>
                    <a:pt x="85647" y="181746"/>
                  </a:lnTo>
                  <a:lnTo>
                    <a:pt x="60605" y="219865"/>
                  </a:lnTo>
                  <a:lnTo>
                    <a:pt x="39509" y="260575"/>
                  </a:lnTo>
                  <a:lnTo>
                    <a:pt x="22630" y="303607"/>
                  </a:lnTo>
                  <a:lnTo>
                    <a:pt x="10238" y="348689"/>
                  </a:lnTo>
                  <a:lnTo>
                    <a:pt x="2604" y="395550"/>
                  </a:lnTo>
                  <a:lnTo>
                    <a:pt x="0" y="443920"/>
                  </a:lnTo>
                  <a:lnTo>
                    <a:pt x="2604" y="492289"/>
                  </a:lnTo>
                  <a:lnTo>
                    <a:pt x="10238" y="539148"/>
                  </a:lnTo>
                  <a:lnTo>
                    <a:pt x="22630" y="584229"/>
                  </a:lnTo>
                  <a:lnTo>
                    <a:pt x="39509" y="627259"/>
                  </a:lnTo>
                  <a:lnTo>
                    <a:pt x="60605" y="667969"/>
                  </a:lnTo>
                  <a:lnTo>
                    <a:pt x="85647" y="706086"/>
                  </a:lnTo>
                  <a:lnTo>
                    <a:pt x="114364" y="741342"/>
                  </a:lnTo>
                  <a:lnTo>
                    <a:pt x="146485" y="773463"/>
                  </a:lnTo>
                  <a:lnTo>
                    <a:pt x="181740" y="802181"/>
                  </a:lnTo>
                  <a:lnTo>
                    <a:pt x="219857" y="827223"/>
                  </a:lnTo>
                  <a:lnTo>
                    <a:pt x="260567" y="848320"/>
                  </a:lnTo>
                  <a:lnTo>
                    <a:pt x="303598" y="865200"/>
                  </a:lnTo>
                  <a:lnTo>
                    <a:pt x="348679" y="877592"/>
                  </a:lnTo>
                  <a:lnTo>
                    <a:pt x="395540" y="885226"/>
                  </a:lnTo>
                  <a:lnTo>
                    <a:pt x="443910" y="887831"/>
                  </a:lnTo>
                  <a:lnTo>
                    <a:pt x="492280" y="885226"/>
                  </a:lnTo>
                  <a:lnTo>
                    <a:pt x="539141" y="877592"/>
                  </a:lnTo>
                  <a:lnTo>
                    <a:pt x="584223" y="865200"/>
                  </a:lnTo>
                  <a:lnTo>
                    <a:pt x="627253" y="848320"/>
                  </a:lnTo>
                  <a:lnTo>
                    <a:pt x="667963" y="827223"/>
                  </a:lnTo>
                  <a:lnTo>
                    <a:pt x="706081" y="802181"/>
                  </a:lnTo>
                  <a:lnTo>
                    <a:pt x="741335" y="773463"/>
                  </a:lnTo>
                  <a:lnTo>
                    <a:pt x="773457" y="741342"/>
                  </a:lnTo>
                  <a:lnTo>
                    <a:pt x="802174" y="706086"/>
                  </a:lnTo>
                  <a:lnTo>
                    <a:pt x="827215" y="667969"/>
                  </a:lnTo>
                  <a:lnTo>
                    <a:pt x="848311" y="627259"/>
                  </a:lnTo>
                  <a:lnTo>
                    <a:pt x="865191" y="584229"/>
                  </a:lnTo>
                  <a:lnTo>
                    <a:pt x="877583" y="539148"/>
                  </a:lnTo>
                  <a:lnTo>
                    <a:pt x="885216" y="492289"/>
                  </a:lnTo>
                  <a:lnTo>
                    <a:pt x="887821" y="443920"/>
                  </a:lnTo>
                  <a:lnTo>
                    <a:pt x="885216" y="395550"/>
                  </a:lnTo>
                  <a:lnTo>
                    <a:pt x="877583" y="348689"/>
                  </a:lnTo>
                  <a:lnTo>
                    <a:pt x="865191" y="303607"/>
                  </a:lnTo>
                  <a:lnTo>
                    <a:pt x="848311" y="260575"/>
                  </a:lnTo>
                  <a:lnTo>
                    <a:pt x="827215" y="219865"/>
                  </a:lnTo>
                  <a:lnTo>
                    <a:pt x="802174" y="181746"/>
                  </a:lnTo>
                  <a:lnTo>
                    <a:pt x="773457" y="146491"/>
                  </a:lnTo>
                  <a:lnTo>
                    <a:pt x="741335" y="114368"/>
                  </a:lnTo>
                  <a:lnTo>
                    <a:pt x="706081" y="85650"/>
                  </a:lnTo>
                  <a:lnTo>
                    <a:pt x="667963" y="60608"/>
                  </a:lnTo>
                  <a:lnTo>
                    <a:pt x="627253" y="39511"/>
                  </a:lnTo>
                  <a:lnTo>
                    <a:pt x="584223" y="22631"/>
                  </a:lnTo>
                  <a:lnTo>
                    <a:pt x="539141" y="10238"/>
                  </a:lnTo>
                  <a:lnTo>
                    <a:pt x="492280" y="2604"/>
                  </a:lnTo>
                  <a:lnTo>
                    <a:pt x="44391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30401" y="4332241"/>
              <a:ext cx="106680" cy="106680"/>
            </a:xfrm>
            <a:custGeom>
              <a:avLst/>
              <a:gdLst/>
              <a:ahLst/>
              <a:cxnLst/>
              <a:rect l="l" t="t" r="r" b="b"/>
              <a:pathLst>
                <a:path w="106679" h="106679">
                  <a:moveTo>
                    <a:pt x="53063" y="0"/>
                  </a:moveTo>
                  <a:lnTo>
                    <a:pt x="32408" y="4167"/>
                  </a:lnTo>
                  <a:lnTo>
                    <a:pt x="15541" y="15532"/>
                  </a:lnTo>
                  <a:lnTo>
                    <a:pt x="4169" y="32389"/>
                  </a:lnTo>
                  <a:lnTo>
                    <a:pt x="0" y="53032"/>
                  </a:lnTo>
                  <a:lnTo>
                    <a:pt x="4169" y="73675"/>
                  </a:lnTo>
                  <a:lnTo>
                    <a:pt x="15541" y="90533"/>
                  </a:lnTo>
                  <a:lnTo>
                    <a:pt x="32408" y="101898"/>
                  </a:lnTo>
                  <a:lnTo>
                    <a:pt x="53063" y="106066"/>
                  </a:lnTo>
                  <a:lnTo>
                    <a:pt x="73717" y="101898"/>
                  </a:lnTo>
                  <a:lnTo>
                    <a:pt x="90584" y="90533"/>
                  </a:lnTo>
                  <a:lnTo>
                    <a:pt x="101956" y="73675"/>
                  </a:lnTo>
                  <a:lnTo>
                    <a:pt x="106126" y="53032"/>
                  </a:lnTo>
                  <a:lnTo>
                    <a:pt x="101956" y="32389"/>
                  </a:lnTo>
                  <a:lnTo>
                    <a:pt x="90584" y="15532"/>
                  </a:lnTo>
                  <a:lnTo>
                    <a:pt x="73717" y="4167"/>
                  </a:lnTo>
                  <a:lnTo>
                    <a:pt x="53063" y="0"/>
                  </a:lnTo>
                  <a:close/>
                </a:path>
              </a:pathLst>
            </a:custGeom>
            <a:solidFill>
              <a:srgbClr val="4277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0393" y="4581498"/>
              <a:ext cx="106126" cy="10606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3266999" y="4326991"/>
              <a:ext cx="369570" cy="360680"/>
            </a:xfrm>
            <a:custGeom>
              <a:avLst/>
              <a:gdLst/>
              <a:ahLst/>
              <a:cxnLst/>
              <a:rect l="l" t="t" r="r" b="b"/>
              <a:pathLst>
                <a:path w="369570" h="360679">
                  <a:moveTo>
                    <a:pt x="94234" y="161124"/>
                  </a:moveTo>
                  <a:lnTo>
                    <a:pt x="59131" y="126009"/>
                  </a:lnTo>
                  <a:lnTo>
                    <a:pt x="53251" y="126009"/>
                  </a:lnTo>
                  <a:lnTo>
                    <a:pt x="49606" y="129616"/>
                  </a:lnTo>
                  <a:lnTo>
                    <a:pt x="18135" y="161099"/>
                  </a:lnTo>
                  <a:lnTo>
                    <a:pt x="18148" y="166966"/>
                  </a:lnTo>
                  <a:lnTo>
                    <a:pt x="25412" y="174205"/>
                  </a:lnTo>
                  <a:lnTo>
                    <a:pt x="31292" y="174193"/>
                  </a:lnTo>
                  <a:lnTo>
                    <a:pt x="45516" y="159956"/>
                  </a:lnTo>
                  <a:lnTo>
                    <a:pt x="45516" y="233299"/>
                  </a:lnTo>
                  <a:lnTo>
                    <a:pt x="66751" y="233299"/>
                  </a:lnTo>
                  <a:lnTo>
                    <a:pt x="66751" y="159905"/>
                  </a:lnTo>
                  <a:lnTo>
                    <a:pt x="80962" y="174167"/>
                  </a:lnTo>
                  <a:lnTo>
                    <a:pt x="86855" y="174218"/>
                  </a:lnTo>
                  <a:lnTo>
                    <a:pt x="94183" y="167017"/>
                  </a:lnTo>
                  <a:lnTo>
                    <a:pt x="94234" y="161124"/>
                  </a:lnTo>
                  <a:close/>
                </a:path>
                <a:path w="369570" h="360679">
                  <a:moveTo>
                    <a:pt x="114719" y="58293"/>
                  </a:moveTo>
                  <a:lnTo>
                    <a:pt x="56400" y="0"/>
                  </a:lnTo>
                  <a:lnTo>
                    <a:pt x="0" y="58293"/>
                  </a:lnTo>
                  <a:lnTo>
                    <a:pt x="56400" y="116573"/>
                  </a:lnTo>
                  <a:lnTo>
                    <a:pt x="114719" y="58293"/>
                  </a:lnTo>
                  <a:close/>
                </a:path>
                <a:path w="369570" h="360679">
                  <a:moveTo>
                    <a:pt x="254012" y="55295"/>
                  </a:moveTo>
                  <a:lnTo>
                    <a:pt x="218935" y="20129"/>
                  </a:lnTo>
                  <a:lnTo>
                    <a:pt x="213029" y="20053"/>
                  </a:lnTo>
                  <a:lnTo>
                    <a:pt x="209270" y="23710"/>
                  </a:lnTo>
                  <a:lnTo>
                    <a:pt x="205663" y="27343"/>
                  </a:lnTo>
                  <a:lnTo>
                    <a:pt x="205663" y="33223"/>
                  </a:lnTo>
                  <a:lnTo>
                    <a:pt x="219887" y="47472"/>
                  </a:lnTo>
                  <a:lnTo>
                    <a:pt x="135724" y="47472"/>
                  </a:lnTo>
                  <a:lnTo>
                    <a:pt x="135724" y="68897"/>
                  </a:lnTo>
                  <a:lnTo>
                    <a:pt x="219989" y="68897"/>
                  </a:lnTo>
                  <a:lnTo>
                    <a:pt x="205765" y="83134"/>
                  </a:lnTo>
                  <a:lnTo>
                    <a:pt x="205778" y="89014"/>
                  </a:lnTo>
                  <a:lnTo>
                    <a:pt x="213042" y="96240"/>
                  </a:lnTo>
                  <a:lnTo>
                    <a:pt x="218922" y="96227"/>
                  </a:lnTo>
                  <a:lnTo>
                    <a:pt x="254012" y="61175"/>
                  </a:lnTo>
                  <a:lnTo>
                    <a:pt x="254012" y="55295"/>
                  </a:lnTo>
                  <a:close/>
                </a:path>
                <a:path w="369570" h="360679">
                  <a:moveTo>
                    <a:pt x="354584" y="210985"/>
                  </a:moveTo>
                  <a:lnTo>
                    <a:pt x="354571" y="205079"/>
                  </a:lnTo>
                  <a:lnTo>
                    <a:pt x="347281" y="197815"/>
                  </a:lnTo>
                  <a:lnTo>
                    <a:pt x="341376" y="197827"/>
                  </a:lnTo>
                  <a:lnTo>
                    <a:pt x="327126" y="212090"/>
                  </a:lnTo>
                  <a:lnTo>
                    <a:pt x="327126" y="133223"/>
                  </a:lnTo>
                  <a:lnTo>
                    <a:pt x="305854" y="133223"/>
                  </a:lnTo>
                  <a:lnTo>
                    <a:pt x="305854" y="212090"/>
                  </a:lnTo>
                  <a:lnTo>
                    <a:pt x="291604" y="197840"/>
                  </a:lnTo>
                  <a:lnTo>
                    <a:pt x="285711" y="197840"/>
                  </a:lnTo>
                  <a:lnTo>
                    <a:pt x="278447" y="205117"/>
                  </a:lnTo>
                  <a:lnTo>
                    <a:pt x="278447" y="210997"/>
                  </a:lnTo>
                  <a:lnTo>
                    <a:pt x="311696" y="244182"/>
                  </a:lnTo>
                  <a:lnTo>
                    <a:pt x="314058" y="245160"/>
                  </a:lnTo>
                  <a:lnTo>
                    <a:pt x="318973" y="245173"/>
                  </a:lnTo>
                  <a:lnTo>
                    <a:pt x="321335" y="244195"/>
                  </a:lnTo>
                  <a:lnTo>
                    <a:pt x="354584" y="210985"/>
                  </a:lnTo>
                  <a:close/>
                </a:path>
                <a:path w="369570" h="360679">
                  <a:moveTo>
                    <a:pt x="369201" y="254508"/>
                  </a:moveTo>
                  <a:lnTo>
                    <a:pt x="263080" y="254508"/>
                  </a:lnTo>
                  <a:lnTo>
                    <a:pt x="263080" y="360578"/>
                  </a:lnTo>
                  <a:lnTo>
                    <a:pt x="369201" y="360578"/>
                  </a:lnTo>
                  <a:lnTo>
                    <a:pt x="369201" y="254508"/>
                  </a:lnTo>
                  <a:close/>
                </a:path>
              </a:pathLst>
            </a:custGeom>
            <a:solidFill>
              <a:srgbClr val="4277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190483" y="4252173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5" h="514985">
                  <a:moveTo>
                    <a:pt x="514939" y="514939"/>
                  </a:moveTo>
                  <a:lnTo>
                    <a:pt x="514939" y="0"/>
                  </a:lnTo>
                  <a:lnTo>
                    <a:pt x="0" y="0"/>
                  </a:lnTo>
                  <a:lnTo>
                    <a:pt x="0" y="514939"/>
                  </a:lnTo>
                  <a:lnTo>
                    <a:pt x="514939" y="51493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967638" y="1801392"/>
            <a:ext cx="1071245" cy="2087245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ct val="98600"/>
              </a:lnSpc>
              <a:spcBef>
                <a:spcPts val="25"/>
              </a:spcBef>
            </a:pPr>
            <a:r>
              <a:rPr dirty="0" sz="1400">
                <a:latin typeface="Arial"/>
                <a:cs typeface="Arial"/>
              </a:rPr>
              <a:t>apprised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writing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how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informal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resolution </a:t>
            </a:r>
            <a:r>
              <a:rPr dirty="0" sz="1400">
                <a:latin typeface="Arial"/>
                <a:cs typeface="Arial"/>
              </a:rPr>
              <a:t>process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will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work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consequences</a:t>
            </a:r>
            <a:r>
              <a:rPr dirty="0" sz="1400" spc="24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 </a:t>
            </a:r>
            <a:r>
              <a:rPr dirty="0" sz="1400">
                <a:latin typeface="Arial"/>
                <a:cs typeface="Arial"/>
              </a:rPr>
              <a:t>participating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it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393618" y="7601182"/>
            <a:ext cx="888365" cy="888365"/>
            <a:chOff x="4393618" y="7601182"/>
            <a:chExt cx="888365" cy="888365"/>
          </a:xfrm>
        </p:grpSpPr>
        <p:sp>
          <p:nvSpPr>
            <p:cNvPr id="19" name="object 19"/>
            <p:cNvSpPr/>
            <p:nvPr/>
          </p:nvSpPr>
          <p:spPr>
            <a:xfrm>
              <a:off x="4393618" y="7601182"/>
              <a:ext cx="888365" cy="888365"/>
            </a:xfrm>
            <a:custGeom>
              <a:avLst/>
              <a:gdLst/>
              <a:ahLst/>
              <a:cxnLst/>
              <a:rect l="l" t="t" r="r" b="b"/>
              <a:pathLst>
                <a:path w="888364" h="888365">
                  <a:moveTo>
                    <a:pt x="443910" y="0"/>
                  </a:moveTo>
                  <a:lnTo>
                    <a:pt x="395540" y="2604"/>
                  </a:lnTo>
                  <a:lnTo>
                    <a:pt x="348679" y="10238"/>
                  </a:lnTo>
                  <a:lnTo>
                    <a:pt x="303598" y="22631"/>
                  </a:lnTo>
                  <a:lnTo>
                    <a:pt x="260567" y="39511"/>
                  </a:lnTo>
                  <a:lnTo>
                    <a:pt x="219857" y="60608"/>
                  </a:lnTo>
                  <a:lnTo>
                    <a:pt x="181740" y="85650"/>
                  </a:lnTo>
                  <a:lnTo>
                    <a:pt x="146485" y="114368"/>
                  </a:lnTo>
                  <a:lnTo>
                    <a:pt x="114364" y="146491"/>
                  </a:lnTo>
                  <a:lnTo>
                    <a:pt x="85647" y="181746"/>
                  </a:lnTo>
                  <a:lnTo>
                    <a:pt x="60605" y="219865"/>
                  </a:lnTo>
                  <a:lnTo>
                    <a:pt x="39509" y="260575"/>
                  </a:lnTo>
                  <a:lnTo>
                    <a:pt x="22630" y="303607"/>
                  </a:lnTo>
                  <a:lnTo>
                    <a:pt x="10238" y="348689"/>
                  </a:lnTo>
                  <a:lnTo>
                    <a:pt x="2604" y="395550"/>
                  </a:lnTo>
                  <a:lnTo>
                    <a:pt x="0" y="443920"/>
                  </a:lnTo>
                  <a:lnTo>
                    <a:pt x="2604" y="492289"/>
                  </a:lnTo>
                  <a:lnTo>
                    <a:pt x="10238" y="539148"/>
                  </a:lnTo>
                  <a:lnTo>
                    <a:pt x="22630" y="584229"/>
                  </a:lnTo>
                  <a:lnTo>
                    <a:pt x="39509" y="627259"/>
                  </a:lnTo>
                  <a:lnTo>
                    <a:pt x="60605" y="667969"/>
                  </a:lnTo>
                  <a:lnTo>
                    <a:pt x="85647" y="706086"/>
                  </a:lnTo>
                  <a:lnTo>
                    <a:pt x="114364" y="741342"/>
                  </a:lnTo>
                  <a:lnTo>
                    <a:pt x="146485" y="773463"/>
                  </a:lnTo>
                  <a:lnTo>
                    <a:pt x="181740" y="802181"/>
                  </a:lnTo>
                  <a:lnTo>
                    <a:pt x="219857" y="827223"/>
                  </a:lnTo>
                  <a:lnTo>
                    <a:pt x="260567" y="848320"/>
                  </a:lnTo>
                  <a:lnTo>
                    <a:pt x="303598" y="865200"/>
                  </a:lnTo>
                  <a:lnTo>
                    <a:pt x="348679" y="877592"/>
                  </a:lnTo>
                  <a:lnTo>
                    <a:pt x="395540" y="885226"/>
                  </a:lnTo>
                  <a:lnTo>
                    <a:pt x="443910" y="887831"/>
                  </a:lnTo>
                  <a:lnTo>
                    <a:pt x="492280" y="885226"/>
                  </a:lnTo>
                  <a:lnTo>
                    <a:pt x="539141" y="877592"/>
                  </a:lnTo>
                  <a:lnTo>
                    <a:pt x="584223" y="865200"/>
                  </a:lnTo>
                  <a:lnTo>
                    <a:pt x="627253" y="848320"/>
                  </a:lnTo>
                  <a:lnTo>
                    <a:pt x="667963" y="827223"/>
                  </a:lnTo>
                  <a:lnTo>
                    <a:pt x="706081" y="802181"/>
                  </a:lnTo>
                  <a:lnTo>
                    <a:pt x="741335" y="773463"/>
                  </a:lnTo>
                  <a:lnTo>
                    <a:pt x="773457" y="741342"/>
                  </a:lnTo>
                  <a:lnTo>
                    <a:pt x="802174" y="706086"/>
                  </a:lnTo>
                  <a:lnTo>
                    <a:pt x="827215" y="667969"/>
                  </a:lnTo>
                  <a:lnTo>
                    <a:pt x="848311" y="627259"/>
                  </a:lnTo>
                  <a:lnTo>
                    <a:pt x="865191" y="584229"/>
                  </a:lnTo>
                  <a:lnTo>
                    <a:pt x="877583" y="539148"/>
                  </a:lnTo>
                  <a:lnTo>
                    <a:pt x="885216" y="492289"/>
                  </a:lnTo>
                  <a:lnTo>
                    <a:pt x="887821" y="443920"/>
                  </a:lnTo>
                  <a:lnTo>
                    <a:pt x="885216" y="395550"/>
                  </a:lnTo>
                  <a:lnTo>
                    <a:pt x="877583" y="348689"/>
                  </a:lnTo>
                  <a:lnTo>
                    <a:pt x="865191" y="303607"/>
                  </a:lnTo>
                  <a:lnTo>
                    <a:pt x="848311" y="260575"/>
                  </a:lnTo>
                  <a:lnTo>
                    <a:pt x="827215" y="219865"/>
                  </a:lnTo>
                  <a:lnTo>
                    <a:pt x="802174" y="181746"/>
                  </a:lnTo>
                  <a:lnTo>
                    <a:pt x="773457" y="146491"/>
                  </a:lnTo>
                  <a:lnTo>
                    <a:pt x="741335" y="114368"/>
                  </a:lnTo>
                  <a:lnTo>
                    <a:pt x="706081" y="85650"/>
                  </a:lnTo>
                  <a:lnTo>
                    <a:pt x="667963" y="60608"/>
                  </a:lnTo>
                  <a:lnTo>
                    <a:pt x="627253" y="39511"/>
                  </a:lnTo>
                  <a:lnTo>
                    <a:pt x="584223" y="22631"/>
                  </a:lnTo>
                  <a:lnTo>
                    <a:pt x="539141" y="10238"/>
                  </a:lnTo>
                  <a:lnTo>
                    <a:pt x="492280" y="2604"/>
                  </a:lnTo>
                  <a:lnTo>
                    <a:pt x="44391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54859" y="8027858"/>
              <a:ext cx="114681" cy="15280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01574" y="8165214"/>
              <a:ext cx="127881" cy="10765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749331" y="7922851"/>
              <a:ext cx="229235" cy="285115"/>
            </a:xfrm>
            <a:custGeom>
              <a:avLst/>
              <a:gdLst/>
              <a:ahLst/>
              <a:cxnLst/>
              <a:rect l="l" t="t" r="r" b="b"/>
              <a:pathLst>
                <a:path w="229235" h="285115">
                  <a:moveTo>
                    <a:pt x="130003" y="0"/>
                  </a:moveTo>
                  <a:lnTo>
                    <a:pt x="125228" y="2651"/>
                  </a:lnTo>
                  <a:lnTo>
                    <a:pt x="121513" y="6363"/>
                  </a:lnTo>
                  <a:lnTo>
                    <a:pt x="48286" y="91748"/>
                  </a:lnTo>
                  <a:lnTo>
                    <a:pt x="42980" y="97581"/>
                  </a:lnTo>
                  <a:lnTo>
                    <a:pt x="84900" y="134175"/>
                  </a:lnTo>
                  <a:lnTo>
                    <a:pt x="91268" y="139477"/>
                  </a:lnTo>
                  <a:lnTo>
                    <a:pt x="94982" y="146903"/>
                  </a:lnTo>
                  <a:lnTo>
                    <a:pt x="95512" y="158040"/>
                  </a:lnTo>
                  <a:lnTo>
                    <a:pt x="95512" y="165995"/>
                  </a:lnTo>
                  <a:lnTo>
                    <a:pt x="92859" y="173419"/>
                  </a:lnTo>
                  <a:lnTo>
                    <a:pt x="87553" y="178723"/>
                  </a:lnTo>
                  <a:lnTo>
                    <a:pt x="77446" y="186379"/>
                  </a:lnTo>
                  <a:lnTo>
                    <a:pt x="65598" y="189462"/>
                  </a:lnTo>
                  <a:lnTo>
                    <a:pt x="53452" y="187970"/>
                  </a:lnTo>
                  <a:lnTo>
                    <a:pt x="42449" y="181904"/>
                  </a:lnTo>
                  <a:lnTo>
                    <a:pt x="6367" y="150615"/>
                  </a:lnTo>
                  <a:lnTo>
                    <a:pt x="6268" y="170113"/>
                  </a:lnTo>
                  <a:lnTo>
                    <a:pt x="7959" y="191649"/>
                  </a:lnTo>
                  <a:lnTo>
                    <a:pt x="7262" y="214677"/>
                  </a:lnTo>
                  <a:lnTo>
                    <a:pt x="0" y="238650"/>
                  </a:lnTo>
                  <a:lnTo>
                    <a:pt x="76410" y="284789"/>
                  </a:lnTo>
                  <a:lnTo>
                    <a:pt x="118329" y="248726"/>
                  </a:lnTo>
                  <a:lnTo>
                    <a:pt x="102411" y="234938"/>
                  </a:lnTo>
                  <a:lnTo>
                    <a:pt x="96574" y="230165"/>
                  </a:lnTo>
                  <a:lnTo>
                    <a:pt x="93390" y="222740"/>
                  </a:lnTo>
                  <a:lnTo>
                    <a:pt x="93390" y="208422"/>
                  </a:lnTo>
                  <a:lnTo>
                    <a:pt x="95512" y="202058"/>
                  </a:lnTo>
                  <a:lnTo>
                    <a:pt x="99758" y="197284"/>
                  </a:lnTo>
                  <a:lnTo>
                    <a:pt x="104533" y="191451"/>
                  </a:lnTo>
                  <a:lnTo>
                    <a:pt x="111432" y="188799"/>
                  </a:lnTo>
                  <a:lnTo>
                    <a:pt x="118860" y="188268"/>
                  </a:lnTo>
                  <a:lnTo>
                    <a:pt x="117800" y="185616"/>
                  </a:lnTo>
                  <a:lnTo>
                    <a:pt x="117269" y="182435"/>
                  </a:lnTo>
                  <a:lnTo>
                    <a:pt x="117269" y="172888"/>
                  </a:lnTo>
                  <a:lnTo>
                    <a:pt x="119391" y="166524"/>
                  </a:lnTo>
                  <a:lnTo>
                    <a:pt x="128943" y="155919"/>
                  </a:lnTo>
                  <a:lnTo>
                    <a:pt x="135840" y="152736"/>
                  </a:lnTo>
                  <a:lnTo>
                    <a:pt x="143269" y="152736"/>
                  </a:lnTo>
                  <a:lnTo>
                    <a:pt x="142208" y="147963"/>
                  </a:lnTo>
                  <a:lnTo>
                    <a:pt x="142208" y="140008"/>
                  </a:lnTo>
                  <a:lnTo>
                    <a:pt x="144331" y="134705"/>
                  </a:lnTo>
                  <a:lnTo>
                    <a:pt x="148045" y="129932"/>
                  </a:lnTo>
                  <a:lnTo>
                    <a:pt x="152290" y="125159"/>
                  </a:lnTo>
                  <a:lnTo>
                    <a:pt x="158127" y="122508"/>
                  </a:lnTo>
                  <a:lnTo>
                    <a:pt x="164495" y="121977"/>
                  </a:lnTo>
                  <a:lnTo>
                    <a:pt x="163433" y="118264"/>
                  </a:lnTo>
                  <a:lnTo>
                    <a:pt x="163433" y="110840"/>
                  </a:lnTo>
                  <a:lnTo>
                    <a:pt x="165025" y="106067"/>
                  </a:lnTo>
                  <a:lnTo>
                    <a:pt x="168739" y="102354"/>
                  </a:lnTo>
                  <a:lnTo>
                    <a:pt x="172454" y="98112"/>
                  </a:lnTo>
                  <a:lnTo>
                    <a:pt x="177760" y="95460"/>
                  </a:lnTo>
                  <a:lnTo>
                    <a:pt x="188903" y="94400"/>
                  </a:lnTo>
                  <a:lnTo>
                    <a:pt x="194210" y="96521"/>
                  </a:lnTo>
                  <a:lnTo>
                    <a:pt x="219149" y="118264"/>
                  </a:lnTo>
                  <a:lnTo>
                    <a:pt x="224986" y="110840"/>
                  </a:lnTo>
                  <a:lnTo>
                    <a:pt x="227109" y="107128"/>
                  </a:lnTo>
                  <a:lnTo>
                    <a:pt x="228701" y="102885"/>
                  </a:lnTo>
                  <a:lnTo>
                    <a:pt x="228170" y="98112"/>
                  </a:lnTo>
                  <a:lnTo>
                    <a:pt x="225799" y="90057"/>
                  </a:lnTo>
                  <a:lnTo>
                    <a:pt x="220741" y="83793"/>
                  </a:lnTo>
                  <a:lnTo>
                    <a:pt x="213694" y="79915"/>
                  </a:lnTo>
                  <a:lnTo>
                    <a:pt x="204823" y="79020"/>
                  </a:lnTo>
                  <a:lnTo>
                    <a:pt x="205353" y="77429"/>
                  </a:lnTo>
                  <a:lnTo>
                    <a:pt x="205353" y="73717"/>
                  </a:lnTo>
                  <a:lnTo>
                    <a:pt x="202982" y="65662"/>
                  </a:lnTo>
                  <a:lnTo>
                    <a:pt x="197925" y="59398"/>
                  </a:lnTo>
                  <a:lnTo>
                    <a:pt x="190877" y="55520"/>
                  </a:lnTo>
                  <a:lnTo>
                    <a:pt x="182006" y="54625"/>
                  </a:lnTo>
                  <a:lnTo>
                    <a:pt x="182537" y="53033"/>
                  </a:lnTo>
                  <a:lnTo>
                    <a:pt x="182537" y="49321"/>
                  </a:lnTo>
                  <a:lnTo>
                    <a:pt x="180165" y="41267"/>
                  </a:lnTo>
                  <a:lnTo>
                    <a:pt x="175107" y="35002"/>
                  </a:lnTo>
                  <a:lnTo>
                    <a:pt x="168059" y="31124"/>
                  </a:lnTo>
                  <a:lnTo>
                    <a:pt x="158658" y="30229"/>
                  </a:lnTo>
                  <a:lnTo>
                    <a:pt x="157596" y="30759"/>
                  </a:lnTo>
                  <a:lnTo>
                    <a:pt x="156535" y="30759"/>
                  </a:lnTo>
                  <a:lnTo>
                    <a:pt x="158127" y="27578"/>
                  </a:lnTo>
                  <a:lnTo>
                    <a:pt x="159188" y="23865"/>
                  </a:lnTo>
                  <a:lnTo>
                    <a:pt x="158658" y="19622"/>
                  </a:lnTo>
                  <a:lnTo>
                    <a:pt x="156286" y="11568"/>
                  </a:lnTo>
                  <a:lnTo>
                    <a:pt x="151229" y="5303"/>
                  </a:lnTo>
                  <a:lnTo>
                    <a:pt x="144181" y="1425"/>
                  </a:lnTo>
                  <a:lnTo>
                    <a:pt x="130003" y="0"/>
                  </a:lnTo>
                  <a:close/>
                </a:path>
              </a:pathLst>
            </a:custGeom>
            <a:solidFill>
              <a:srgbClr val="85A7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01574" y="7812543"/>
              <a:ext cx="167679" cy="29009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580056" y="7787629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5" h="514984">
                  <a:moveTo>
                    <a:pt x="514939" y="514939"/>
                  </a:moveTo>
                  <a:lnTo>
                    <a:pt x="514939" y="0"/>
                  </a:lnTo>
                  <a:lnTo>
                    <a:pt x="0" y="0"/>
                  </a:lnTo>
                  <a:lnTo>
                    <a:pt x="0" y="514939"/>
                  </a:lnTo>
                  <a:lnTo>
                    <a:pt x="514939" y="51493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4515712" y="5787635"/>
            <a:ext cx="650875" cy="1636395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ct val="98600"/>
              </a:lnSpc>
              <a:spcBef>
                <a:spcPts val="25"/>
              </a:spcBef>
            </a:pP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must </a:t>
            </a:r>
            <a:r>
              <a:rPr dirty="0" sz="1400">
                <a:latin typeface="Arial"/>
                <a:cs typeface="Arial"/>
              </a:rPr>
              <a:t>voluntarily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agree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to </a:t>
            </a:r>
            <a:r>
              <a:rPr dirty="0" sz="1400">
                <a:latin typeface="Arial"/>
                <a:cs typeface="Arial"/>
              </a:rPr>
              <a:t>participate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writing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393618" y="4065727"/>
            <a:ext cx="888365" cy="888365"/>
            <a:chOff x="4393618" y="4065727"/>
            <a:chExt cx="888365" cy="888365"/>
          </a:xfrm>
        </p:grpSpPr>
        <p:sp>
          <p:nvSpPr>
            <p:cNvPr id="27" name="object 27"/>
            <p:cNvSpPr/>
            <p:nvPr/>
          </p:nvSpPr>
          <p:spPr>
            <a:xfrm>
              <a:off x="4393618" y="4065727"/>
              <a:ext cx="888365" cy="888365"/>
            </a:xfrm>
            <a:custGeom>
              <a:avLst/>
              <a:gdLst/>
              <a:ahLst/>
              <a:cxnLst/>
              <a:rect l="l" t="t" r="r" b="b"/>
              <a:pathLst>
                <a:path w="888364" h="888364">
                  <a:moveTo>
                    <a:pt x="443910" y="0"/>
                  </a:moveTo>
                  <a:lnTo>
                    <a:pt x="395540" y="2604"/>
                  </a:lnTo>
                  <a:lnTo>
                    <a:pt x="348679" y="10238"/>
                  </a:lnTo>
                  <a:lnTo>
                    <a:pt x="303598" y="22631"/>
                  </a:lnTo>
                  <a:lnTo>
                    <a:pt x="260567" y="39511"/>
                  </a:lnTo>
                  <a:lnTo>
                    <a:pt x="219857" y="60608"/>
                  </a:lnTo>
                  <a:lnTo>
                    <a:pt x="181740" y="85650"/>
                  </a:lnTo>
                  <a:lnTo>
                    <a:pt x="146485" y="114368"/>
                  </a:lnTo>
                  <a:lnTo>
                    <a:pt x="114364" y="146491"/>
                  </a:lnTo>
                  <a:lnTo>
                    <a:pt x="85647" y="181746"/>
                  </a:lnTo>
                  <a:lnTo>
                    <a:pt x="60605" y="219865"/>
                  </a:lnTo>
                  <a:lnTo>
                    <a:pt x="39509" y="260575"/>
                  </a:lnTo>
                  <a:lnTo>
                    <a:pt x="22630" y="303607"/>
                  </a:lnTo>
                  <a:lnTo>
                    <a:pt x="10238" y="348689"/>
                  </a:lnTo>
                  <a:lnTo>
                    <a:pt x="2604" y="395550"/>
                  </a:lnTo>
                  <a:lnTo>
                    <a:pt x="0" y="443920"/>
                  </a:lnTo>
                  <a:lnTo>
                    <a:pt x="2604" y="492289"/>
                  </a:lnTo>
                  <a:lnTo>
                    <a:pt x="10238" y="539148"/>
                  </a:lnTo>
                  <a:lnTo>
                    <a:pt x="22630" y="584229"/>
                  </a:lnTo>
                  <a:lnTo>
                    <a:pt x="39509" y="627259"/>
                  </a:lnTo>
                  <a:lnTo>
                    <a:pt x="60605" y="667969"/>
                  </a:lnTo>
                  <a:lnTo>
                    <a:pt x="85647" y="706086"/>
                  </a:lnTo>
                  <a:lnTo>
                    <a:pt x="114364" y="741342"/>
                  </a:lnTo>
                  <a:lnTo>
                    <a:pt x="146485" y="773463"/>
                  </a:lnTo>
                  <a:lnTo>
                    <a:pt x="181740" y="802181"/>
                  </a:lnTo>
                  <a:lnTo>
                    <a:pt x="219857" y="827223"/>
                  </a:lnTo>
                  <a:lnTo>
                    <a:pt x="260567" y="848320"/>
                  </a:lnTo>
                  <a:lnTo>
                    <a:pt x="303598" y="865200"/>
                  </a:lnTo>
                  <a:lnTo>
                    <a:pt x="348679" y="877592"/>
                  </a:lnTo>
                  <a:lnTo>
                    <a:pt x="395540" y="885226"/>
                  </a:lnTo>
                  <a:lnTo>
                    <a:pt x="443910" y="887831"/>
                  </a:lnTo>
                  <a:lnTo>
                    <a:pt x="492280" y="885226"/>
                  </a:lnTo>
                  <a:lnTo>
                    <a:pt x="539141" y="877592"/>
                  </a:lnTo>
                  <a:lnTo>
                    <a:pt x="584223" y="865200"/>
                  </a:lnTo>
                  <a:lnTo>
                    <a:pt x="627253" y="848320"/>
                  </a:lnTo>
                  <a:lnTo>
                    <a:pt x="667963" y="827223"/>
                  </a:lnTo>
                  <a:lnTo>
                    <a:pt x="706081" y="802181"/>
                  </a:lnTo>
                  <a:lnTo>
                    <a:pt x="741335" y="773463"/>
                  </a:lnTo>
                  <a:lnTo>
                    <a:pt x="773457" y="741342"/>
                  </a:lnTo>
                  <a:lnTo>
                    <a:pt x="802174" y="706086"/>
                  </a:lnTo>
                  <a:lnTo>
                    <a:pt x="827215" y="667969"/>
                  </a:lnTo>
                  <a:lnTo>
                    <a:pt x="848311" y="627259"/>
                  </a:lnTo>
                  <a:lnTo>
                    <a:pt x="865191" y="584229"/>
                  </a:lnTo>
                  <a:lnTo>
                    <a:pt x="877583" y="539148"/>
                  </a:lnTo>
                  <a:lnTo>
                    <a:pt x="885216" y="492289"/>
                  </a:lnTo>
                  <a:lnTo>
                    <a:pt x="887821" y="443920"/>
                  </a:lnTo>
                  <a:lnTo>
                    <a:pt x="885216" y="395550"/>
                  </a:lnTo>
                  <a:lnTo>
                    <a:pt x="877583" y="348689"/>
                  </a:lnTo>
                  <a:lnTo>
                    <a:pt x="865191" y="303607"/>
                  </a:lnTo>
                  <a:lnTo>
                    <a:pt x="848311" y="260575"/>
                  </a:lnTo>
                  <a:lnTo>
                    <a:pt x="827215" y="219865"/>
                  </a:lnTo>
                  <a:lnTo>
                    <a:pt x="802174" y="181746"/>
                  </a:lnTo>
                  <a:lnTo>
                    <a:pt x="773457" y="146491"/>
                  </a:lnTo>
                  <a:lnTo>
                    <a:pt x="741335" y="114368"/>
                  </a:lnTo>
                  <a:lnTo>
                    <a:pt x="706081" y="85650"/>
                  </a:lnTo>
                  <a:lnTo>
                    <a:pt x="667963" y="60608"/>
                  </a:lnTo>
                  <a:lnTo>
                    <a:pt x="627253" y="39511"/>
                  </a:lnTo>
                  <a:lnTo>
                    <a:pt x="584223" y="22631"/>
                  </a:lnTo>
                  <a:lnTo>
                    <a:pt x="539141" y="10238"/>
                  </a:lnTo>
                  <a:lnTo>
                    <a:pt x="492280" y="2604"/>
                  </a:lnTo>
                  <a:lnTo>
                    <a:pt x="44391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80059" y="4252612"/>
              <a:ext cx="514502" cy="514502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580056" y="4252173"/>
              <a:ext cx="514984" cy="514984"/>
            </a:xfrm>
            <a:custGeom>
              <a:avLst/>
              <a:gdLst/>
              <a:ahLst/>
              <a:cxnLst/>
              <a:rect l="l" t="t" r="r" b="b"/>
              <a:pathLst>
                <a:path w="514985" h="514985">
                  <a:moveTo>
                    <a:pt x="514939" y="514939"/>
                  </a:moveTo>
                  <a:lnTo>
                    <a:pt x="514939" y="0"/>
                  </a:lnTo>
                  <a:lnTo>
                    <a:pt x="0" y="0"/>
                  </a:lnTo>
                  <a:lnTo>
                    <a:pt x="0" y="514939"/>
                  </a:lnTo>
                  <a:lnTo>
                    <a:pt x="514939" y="514939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4471257" y="1850604"/>
            <a:ext cx="860425" cy="2037714"/>
          </a:xfrm>
          <a:prstGeom prst="rect">
            <a:avLst/>
          </a:prstGeom>
        </p:spPr>
        <p:txBody>
          <a:bodyPr wrap="square" lIns="0" tIns="3175" rIns="0" bIns="0" rtlCol="0" vert="vert270">
            <a:spAutoFit/>
          </a:bodyPr>
          <a:lstStyle/>
          <a:p>
            <a:pPr marL="12700" marR="5080">
              <a:lnSpc>
                <a:spcPct val="98500"/>
              </a:lnSpc>
              <a:spcBef>
                <a:spcPts val="25"/>
              </a:spcBef>
            </a:pP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parties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must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be </a:t>
            </a:r>
            <a:r>
              <a:rPr dirty="0" sz="1400">
                <a:latin typeface="Arial"/>
                <a:cs typeface="Arial"/>
              </a:rPr>
              <a:t>allowed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withdraw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from </a:t>
            </a:r>
            <a:r>
              <a:rPr dirty="0" sz="1400">
                <a:latin typeface="Arial"/>
                <a:cs typeface="Arial"/>
              </a:rPr>
              <a:t>informal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resolution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up </a:t>
            </a:r>
            <a:r>
              <a:rPr dirty="0" sz="1400">
                <a:latin typeface="Arial"/>
                <a:cs typeface="Arial"/>
              </a:rPr>
              <a:t>until</a:t>
            </a:r>
            <a:r>
              <a:rPr dirty="0" sz="1400" spc="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point</a:t>
            </a:r>
            <a:r>
              <a:rPr dirty="0" sz="1400" spc="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5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final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35259" y="5395005"/>
            <a:ext cx="348615" cy="29997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limitations?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73484" y="1907238"/>
            <a:ext cx="2000250" cy="62134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resolution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where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accused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sexually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student</a:t>
            </a:r>
            <a:endParaRPr sz="1600">
              <a:latin typeface="Arial"/>
              <a:cs typeface="Arial"/>
            </a:endParaRPr>
          </a:p>
          <a:p>
            <a:pPr marL="12700" marR="683895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resolution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absence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formal complaint</a:t>
            </a:r>
            <a:endParaRPr sz="1600">
              <a:latin typeface="Arial"/>
              <a:cs typeface="Arial"/>
            </a:endParaRPr>
          </a:p>
          <a:p>
            <a:pPr marL="12700" marR="253365">
              <a:lnSpc>
                <a:spcPct val="130000"/>
              </a:lnSpc>
              <a:spcBef>
                <a:spcPts val="630"/>
              </a:spcBef>
            </a:pPr>
            <a:r>
              <a:rPr dirty="0" sz="1600">
                <a:latin typeface="Arial"/>
                <a:cs typeface="Arial"/>
              </a:rPr>
              <a:t>Institution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cannot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persons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resolution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condition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employment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enrollment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9154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3606" y="829801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093632"/>
            <a:ext cx="348615" cy="52406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Impermissible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2001667"/>
            <a:ext cx="1203960" cy="63322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formal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supervisor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them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repeatedly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telling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asking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about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life.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supervisor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proposes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apologize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undergo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extensive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training.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425562"/>
            <a:ext cx="348615" cy="49085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Permissible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753313"/>
            <a:ext cx="887094" cy="65805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contact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A,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complete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coursework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remotely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until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graduating,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never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foot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again.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FF9E1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1" y="1371600"/>
            <a:ext cx="1016425" cy="731519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4479" y="1371600"/>
            <a:ext cx="579120" cy="7315200"/>
            <a:chOff x="5364479" y="1371600"/>
            <a:chExt cx="579120" cy="7315200"/>
          </a:xfrm>
        </p:grpSpPr>
        <p:sp>
          <p:nvSpPr>
            <p:cNvPr id="6" name="object 6"/>
            <p:cNvSpPr/>
            <p:nvPr/>
          </p:nvSpPr>
          <p:spPr>
            <a:xfrm>
              <a:off x="5605691" y="7322680"/>
              <a:ext cx="56515" cy="996950"/>
            </a:xfrm>
            <a:custGeom>
              <a:avLst/>
              <a:gdLst/>
              <a:ahLst/>
              <a:cxnLst/>
              <a:rect l="l" t="t" r="r" b="b"/>
              <a:pathLst>
                <a:path w="56514" h="996950">
                  <a:moveTo>
                    <a:pt x="54635" y="928662"/>
                  </a:moveTo>
                  <a:lnTo>
                    <a:pt x="1460" y="928662"/>
                  </a:lnTo>
                  <a:lnTo>
                    <a:pt x="1460" y="942708"/>
                  </a:lnTo>
                  <a:lnTo>
                    <a:pt x="21488" y="942708"/>
                  </a:lnTo>
                  <a:lnTo>
                    <a:pt x="21488" y="970432"/>
                  </a:lnTo>
                  <a:lnTo>
                    <a:pt x="1460" y="970432"/>
                  </a:lnTo>
                  <a:lnTo>
                    <a:pt x="1460" y="984872"/>
                  </a:lnTo>
                  <a:lnTo>
                    <a:pt x="21488" y="984872"/>
                  </a:lnTo>
                  <a:lnTo>
                    <a:pt x="21488" y="996581"/>
                  </a:lnTo>
                  <a:lnTo>
                    <a:pt x="32423" y="996581"/>
                  </a:lnTo>
                  <a:lnTo>
                    <a:pt x="32423" y="984872"/>
                  </a:lnTo>
                  <a:lnTo>
                    <a:pt x="54635" y="984872"/>
                  </a:lnTo>
                  <a:lnTo>
                    <a:pt x="54635" y="970432"/>
                  </a:lnTo>
                  <a:lnTo>
                    <a:pt x="32423" y="970432"/>
                  </a:lnTo>
                  <a:lnTo>
                    <a:pt x="32423" y="942708"/>
                  </a:lnTo>
                  <a:lnTo>
                    <a:pt x="54635" y="942708"/>
                  </a:lnTo>
                  <a:lnTo>
                    <a:pt x="54635" y="928662"/>
                  </a:lnTo>
                  <a:close/>
                </a:path>
                <a:path w="56514" h="996950">
                  <a:moveTo>
                    <a:pt x="54635" y="628865"/>
                  </a:moveTo>
                  <a:lnTo>
                    <a:pt x="1460" y="628865"/>
                  </a:lnTo>
                  <a:lnTo>
                    <a:pt x="1460" y="642924"/>
                  </a:lnTo>
                  <a:lnTo>
                    <a:pt x="21488" y="642924"/>
                  </a:lnTo>
                  <a:lnTo>
                    <a:pt x="21488" y="670636"/>
                  </a:lnTo>
                  <a:lnTo>
                    <a:pt x="1460" y="670636"/>
                  </a:lnTo>
                  <a:lnTo>
                    <a:pt x="1460" y="685076"/>
                  </a:lnTo>
                  <a:lnTo>
                    <a:pt x="54635" y="685076"/>
                  </a:lnTo>
                  <a:lnTo>
                    <a:pt x="54635" y="670636"/>
                  </a:lnTo>
                  <a:lnTo>
                    <a:pt x="32423" y="670636"/>
                  </a:lnTo>
                  <a:lnTo>
                    <a:pt x="32423" y="642924"/>
                  </a:lnTo>
                  <a:lnTo>
                    <a:pt x="54635" y="642924"/>
                  </a:lnTo>
                  <a:lnTo>
                    <a:pt x="54635" y="628865"/>
                  </a:lnTo>
                  <a:close/>
                </a:path>
                <a:path w="56514" h="996950">
                  <a:moveTo>
                    <a:pt x="54635" y="548068"/>
                  </a:moveTo>
                  <a:lnTo>
                    <a:pt x="48806" y="541032"/>
                  </a:lnTo>
                  <a:lnTo>
                    <a:pt x="43713" y="541032"/>
                  </a:lnTo>
                  <a:lnTo>
                    <a:pt x="43713" y="559384"/>
                  </a:lnTo>
                  <a:lnTo>
                    <a:pt x="43713" y="585152"/>
                  </a:lnTo>
                  <a:lnTo>
                    <a:pt x="32054" y="585152"/>
                  </a:lnTo>
                  <a:lnTo>
                    <a:pt x="32054" y="559384"/>
                  </a:lnTo>
                  <a:lnTo>
                    <a:pt x="32537" y="558215"/>
                  </a:lnTo>
                  <a:lnTo>
                    <a:pt x="33515" y="555866"/>
                  </a:lnTo>
                  <a:lnTo>
                    <a:pt x="38239" y="555866"/>
                  </a:lnTo>
                  <a:lnTo>
                    <a:pt x="43345" y="556260"/>
                  </a:lnTo>
                  <a:lnTo>
                    <a:pt x="43713" y="559384"/>
                  </a:lnTo>
                  <a:lnTo>
                    <a:pt x="43713" y="541032"/>
                  </a:lnTo>
                  <a:lnTo>
                    <a:pt x="32778" y="541032"/>
                  </a:lnTo>
                  <a:lnTo>
                    <a:pt x="28041" y="544550"/>
                  </a:lnTo>
                  <a:lnTo>
                    <a:pt x="26225" y="551192"/>
                  </a:lnTo>
                  <a:lnTo>
                    <a:pt x="23672" y="546112"/>
                  </a:lnTo>
                  <a:lnTo>
                    <a:pt x="22948" y="545630"/>
                  </a:lnTo>
                  <a:lnTo>
                    <a:pt x="22948" y="561340"/>
                  </a:lnTo>
                  <a:lnTo>
                    <a:pt x="22948" y="585152"/>
                  </a:lnTo>
                  <a:lnTo>
                    <a:pt x="12382" y="585152"/>
                  </a:lnTo>
                  <a:lnTo>
                    <a:pt x="12471" y="561340"/>
                  </a:lnTo>
                  <a:lnTo>
                    <a:pt x="13119" y="558215"/>
                  </a:lnTo>
                  <a:lnTo>
                    <a:pt x="21856" y="558215"/>
                  </a:lnTo>
                  <a:lnTo>
                    <a:pt x="22948" y="561340"/>
                  </a:lnTo>
                  <a:lnTo>
                    <a:pt x="22948" y="545630"/>
                  </a:lnTo>
                  <a:lnTo>
                    <a:pt x="19672" y="543382"/>
                  </a:lnTo>
                  <a:lnTo>
                    <a:pt x="5829" y="543382"/>
                  </a:lnTo>
                  <a:lnTo>
                    <a:pt x="1092" y="549630"/>
                  </a:lnTo>
                  <a:lnTo>
                    <a:pt x="1092" y="599592"/>
                  </a:lnTo>
                  <a:lnTo>
                    <a:pt x="54635" y="599592"/>
                  </a:lnTo>
                  <a:lnTo>
                    <a:pt x="54635" y="585152"/>
                  </a:lnTo>
                  <a:lnTo>
                    <a:pt x="54635" y="555866"/>
                  </a:lnTo>
                  <a:lnTo>
                    <a:pt x="54635" y="551192"/>
                  </a:lnTo>
                  <a:lnTo>
                    <a:pt x="54635" y="548068"/>
                  </a:lnTo>
                  <a:close/>
                </a:path>
                <a:path w="56514" h="996950">
                  <a:moveTo>
                    <a:pt x="54635" y="484047"/>
                  </a:moveTo>
                  <a:lnTo>
                    <a:pt x="43713" y="484047"/>
                  </a:lnTo>
                  <a:lnTo>
                    <a:pt x="43713" y="513321"/>
                  </a:lnTo>
                  <a:lnTo>
                    <a:pt x="1460" y="513321"/>
                  </a:lnTo>
                  <a:lnTo>
                    <a:pt x="1460" y="527761"/>
                  </a:lnTo>
                  <a:lnTo>
                    <a:pt x="54635" y="527761"/>
                  </a:lnTo>
                  <a:lnTo>
                    <a:pt x="54635" y="484047"/>
                  </a:lnTo>
                  <a:close/>
                </a:path>
                <a:path w="56514" h="996950">
                  <a:moveTo>
                    <a:pt x="54635" y="411441"/>
                  </a:moveTo>
                  <a:lnTo>
                    <a:pt x="32423" y="422300"/>
                  </a:lnTo>
                  <a:lnTo>
                    <a:pt x="32423" y="437591"/>
                  </a:lnTo>
                  <a:lnTo>
                    <a:pt x="32423" y="452818"/>
                  </a:lnTo>
                  <a:lnTo>
                    <a:pt x="16027" y="445401"/>
                  </a:lnTo>
                  <a:lnTo>
                    <a:pt x="32423" y="437591"/>
                  </a:lnTo>
                  <a:lnTo>
                    <a:pt x="32423" y="422300"/>
                  </a:lnTo>
                  <a:lnTo>
                    <a:pt x="1092" y="437591"/>
                  </a:lnTo>
                  <a:lnTo>
                    <a:pt x="1092" y="451256"/>
                  </a:lnTo>
                  <a:lnTo>
                    <a:pt x="1460" y="451256"/>
                  </a:lnTo>
                  <a:lnTo>
                    <a:pt x="54635" y="478574"/>
                  </a:lnTo>
                  <a:lnTo>
                    <a:pt x="54635" y="462965"/>
                  </a:lnTo>
                  <a:lnTo>
                    <a:pt x="43345" y="457885"/>
                  </a:lnTo>
                  <a:lnTo>
                    <a:pt x="43345" y="452818"/>
                  </a:lnTo>
                  <a:lnTo>
                    <a:pt x="43345" y="437591"/>
                  </a:lnTo>
                  <a:lnTo>
                    <a:pt x="43345" y="432523"/>
                  </a:lnTo>
                  <a:lnTo>
                    <a:pt x="54635" y="427443"/>
                  </a:lnTo>
                  <a:lnTo>
                    <a:pt x="54635" y="411441"/>
                  </a:lnTo>
                  <a:close/>
                </a:path>
                <a:path w="56514" h="996950">
                  <a:moveTo>
                    <a:pt x="54635" y="268960"/>
                  </a:moveTo>
                  <a:lnTo>
                    <a:pt x="22225" y="297459"/>
                  </a:lnTo>
                  <a:lnTo>
                    <a:pt x="1460" y="272084"/>
                  </a:lnTo>
                  <a:lnTo>
                    <a:pt x="1460" y="290817"/>
                  </a:lnTo>
                  <a:lnTo>
                    <a:pt x="21856" y="314629"/>
                  </a:lnTo>
                  <a:lnTo>
                    <a:pt x="1460" y="314629"/>
                  </a:lnTo>
                  <a:lnTo>
                    <a:pt x="1460" y="329069"/>
                  </a:lnTo>
                  <a:lnTo>
                    <a:pt x="54635" y="329069"/>
                  </a:lnTo>
                  <a:lnTo>
                    <a:pt x="54635" y="314629"/>
                  </a:lnTo>
                  <a:lnTo>
                    <a:pt x="36423" y="314629"/>
                  </a:lnTo>
                  <a:lnTo>
                    <a:pt x="30238" y="307606"/>
                  </a:lnTo>
                  <a:lnTo>
                    <a:pt x="54635" y="286918"/>
                  </a:lnTo>
                  <a:lnTo>
                    <a:pt x="54635" y="268960"/>
                  </a:lnTo>
                  <a:close/>
                </a:path>
                <a:path w="56514" h="996950">
                  <a:moveTo>
                    <a:pt x="54635" y="192443"/>
                  </a:moveTo>
                  <a:lnTo>
                    <a:pt x="1460" y="173710"/>
                  </a:lnTo>
                  <a:lnTo>
                    <a:pt x="1460" y="188544"/>
                  </a:lnTo>
                  <a:lnTo>
                    <a:pt x="37515" y="200253"/>
                  </a:lnTo>
                  <a:lnTo>
                    <a:pt x="1460" y="213525"/>
                  </a:lnTo>
                  <a:lnTo>
                    <a:pt x="1460" y="227584"/>
                  </a:lnTo>
                  <a:lnTo>
                    <a:pt x="37515" y="240855"/>
                  </a:lnTo>
                  <a:lnTo>
                    <a:pt x="1460" y="252564"/>
                  </a:lnTo>
                  <a:lnTo>
                    <a:pt x="1460" y="267398"/>
                  </a:lnTo>
                  <a:lnTo>
                    <a:pt x="54635" y="249047"/>
                  </a:lnTo>
                  <a:lnTo>
                    <a:pt x="54635" y="235000"/>
                  </a:lnTo>
                  <a:lnTo>
                    <a:pt x="16027" y="220548"/>
                  </a:lnTo>
                  <a:lnTo>
                    <a:pt x="54635" y="206895"/>
                  </a:lnTo>
                  <a:lnTo>
                    <a:pt x="54635" y="192443"/>
                  </a:lnTo>
                  <a:close/>
                </a:path>
                <a:path w="56514" h="996950">
                  <a:moveTo>
                    <a:pt x="54635" y="113601"/>
                  </a:moveTo>
                  <a:lnTo>
                    <a:pt x="43713" y="113601"/>
                  </a:lnTo>
                  <a:lnTo>
                    <a:pt x="43713" y="150291"/>
                  </a:lnTo>
                  <a:lnTo>
                    <a:pt x="32054" y="150291"/>
                  </a:lnTo>
                  <a:lnTo>
                    <a:pt x="32054" y="117500"/>
                  </a:lnTo>
                  <a:lnTo>
                    <a:pt x="21132" y="117500"/>
                  </a:lnTo>
                  <a:lnTo>
                    <a:pt x="21132" y="150291"/>
                  </a:lnTo>
                  <a:lnTo>
                    <a:pt x="12382" y="150291"/>
                  </a:lnTo>
                  <a:lnTo>
                    <a:pt x="12382" y="113601"/>
                  </a:lnTo>
                  <a:lnTo>
                    <a:pt x="1460" y="113601"/>
                  </a:lnTo>
                  <a:lnTo>
                    <a:pt x="1460" y="164338"/>
                  </a:lnTo>
                  <a:lnTo>
                    <a:pt x="54635" y="164338"/>
                  </a:lnTo>
                  <a:lnTo>
                    <a:pt x="54635" y="113601"/>
                  </a:lnTo>
                  <a:close/>
                </a:path>
                <a:path w="56514" h="996950">
                  <a:moveTo>
                    <a:pt x="54635" y="54648"/>
                  </a:moveTo>
                  <a:lnTo>
                    <a:pt x="43713" y="54648"/>
                  </a:lnTo>
                  <a:lnTo>
                    <a:pt x="43713" y="83934"/>
                  </a:lnTo>
                  <a:lnTo>
                    <a:pt x="1460" y="83934"/>
                  </a:lnTo>
                  <a:lnTo>
                    <a:pt x="1460" y="98374"/>
                  </a:lnTo>
                  <a:lnTo>
                    <a:pt x="54635" y="98374"/>
                  </a:lnTo>
                  <a:lnTo>
                    <a:pt x="54635" y="54648"/>
                  </a:lnTo>
                  <a:close/>
                </a:path>
                <a:path w="56514" h="996950">
                  <a:moveTo>
                    <a:pt x="54635" y="0"/>
                  </a:moveTo>
                  <a:lnTo>
                    <a:pt x="43713" y="0"/>
                  </a:lnTo>
                  <a:lnTo>
                    <a:pt x="43713" y="29273"/>
                  </a:lnTo>
                  <a:lnTo>
                    <a:pt x="1460" y="29273"/>
                  </a:lnTo>
                  <a:lnTo>
                    <a:pt x="1460" y="43726"/>
                  </a:lnTo>
                  <a:lnTo>
                    <a:pt x="54635" y="43726"/>
                  </a:lnTo>
                  <a:lnTo>
                    <a:pt x="54635" y="0"/>
                  </a:lnTo>
                  <a:close/>
                </a:path>
                <a:path w="56514" h="996950">
                  <a:moveTo>
                    <a:pt x="56095" y="732701"/>
                  </a:moveTo>
                  <a:lnTo>
                    <a:pt x="54521" y="719899"/>
                  </a:lnTo>
                  <a:lnTo>
                    <a:pt x="50076" y="709866"/>
                  </a:lnTo>
                  <a:lnTo>
                    <a:pt x="43180" y="703059"/>
                  </a:lnTo>
                  <a:lnTo>
                    <a:pt x="34239" y="699909"/>
                  </a:lnTo>
                  <a:lnTo>
                    <a:pt x="34239" y="715530"/>
                  </a:lnTo>
                  <a:lnTo>
                    <a:pt x="41160" y="716305"/>
                  </a:lnTo>
                  <a:lnTo>
                    <a:pt x="45161" y="722553"/>
                  </a:lnTo>
                  <a:lnTo>
                    <a:pt x="45161" y="744410"/>
                  </a:lnTo>
                  <a:lnTo>
                    <a:pt x="38608" y="751433"/>
                  </a:lnTo>
                  <a:lnTo>
                    <a:pt x="17487" y="751433"/>
                  </a:lnTo>
                  <a:lnTo>
                    <a:pt x="10934" y="744016"/>
                  </a:lnTo>
                  <a:lnTo>
                    <a:pt x="10934" y="723328"/>
                  </a:lnTo>
                  <a:lnTo>
                    <a:pt x="14211" y="717473"/>
                  </a:lnTo>
                  <a:lnTo>
                    <a:pt x="20764" y="715530"/>
                  </a:lnTo>
                  <a:lnTo>
                    <a:pt x="20764" y="699909"/>
                  </a:lnTo>
                  <a:lnTo>
                    <a:pt x="12446" y="703059"/>
                  </a:lnTo>
                  <a:lnTo>
                    <a:pt x="5880" y="709866"/>
                  </a:lnTo>
                  <a:lnTo>
                    <a:pt x="1562" y="719899"/>
                  </a:lnTo>
                  <a:lnTo>
                    <a:pt x="0" y="732701"/>
                  </a:lnTo>
                  <a:lnTo>
                    <a:pt x="2032" y="746963"/>
                  </a:lnTo>
                  <a:lnTo>
                    <a:pt x="7747" y="757783"/>
                  </a:lnTo>
                  <a:lnTo>
                    <a:pt x="16598" y="764654"/>
                  </a:lnTo>
                  <a:lnTo>
                    <a:pt x="28041" y="767054"/>
                  </a:lnTo>
                  <a:lnTo>
                    <a:pt x="39497" y="764654"/>
                  </a:lnTo>
                  <a:lnTo>
                    <a:pt x="48348" y="757783"/>
                  </a:lnTo>
                  <a:lnTo>
                    <a:pt x="54063" y="746963"/>
                  </a:lnTo>
                  <a:lnTo>
                    <a:pt x="56095" y="732701"/>
                  </a:lnTo>
                  <a:close/>
                </a:path>
                <a:path w="56514" h="996950">
                  <a:moveTo>
                    <a:pt x="56095" y="373570"/>
                  </a:moveTo>
                  <a:lnTo>
                    <a:pt x="54521" y="360768"/>
                  </a:lnTo>
                  <a:lnTo>
                    <a:pt x="50076" y="350735"/>
                  </a:lnTo>
                  <a:lnTo>
                    <a:pt x="43180" y="343928"/>
                  </a:lnTo>
                  <a:lnTo>
                    <a:pt x="34239" y="340779"/>
                  </a:lnTo>
                  <a:lnTo>
                    <a:pt x="34239" y="356400"/>
                  </a:lnTo>
                  <a:lnTo>
                    <a:pt x="41160" y="357174"/>
                  </a:lnTo>
                  <a:lnTo>
                    <a:pt x="45161" y="363423"/>
                  </a:lnTo>
                  <a:lnTo>
                    <a:pt x="45161" y="385279"/>
                  </a:lnTo>
                  <a:lnTo>
                    <a:pt x="38608" y="392315"/>
                  </a:lnTo>
                  <a:lnTo>
                    <a:pt x="17487" y="392315"/>
                  </a:lnTo>
                  <a:lnTo>
                    <a:pt x="10934" y="384898"/>
                  </a:lnTo>
                  <a:lnTo>
                    <a:pt x="10934" y="364210"/>
                  </a:lnTo>
                  <a:lnTo>
                    <a:pt x="14211" y="358355"/>
                  </a:lnTo>
                  <a:lnTo>
                    <a:pt x="20764" y="356400"/>
                  </a:lnTo>
                  <a:lnTo>
                    <a:pt x="20764" y="340779"/>
                  </a:lnTo>
                  <a:lnTo>
                    <a:pt x="12446" y="343928"/>
                  </a:lnTo>
                  <a:lnTo>
                    <a:pt x="5880" y="350735"/>
                  </a:lnTo>
                  <a:lnTo>
                    <a:pt x="1562" y="360768"/>
                  </a:lnTo>
                  <a:lnTo>
                    <a:pt x="0" y="373570"/>
                  </a:lnTo>
                  <a:lnTo>
                    <a:pt x="2032" y="387832"/>
                  </a:lnTo>
                  <a:lnTo>
                    <a:pt x="7747" y="398653"/>
                  </a:lnTo>
                  <a:lnTo>
                    <a:pt x="16598" y="405523"/>
                  </a:lnTo>
                  <a:lnTo>
                    <a:pt x="28041" y="407924"/>
                  </a:lnTo>
                  <a:lnTo>
                    <a:pt x="39497" y="405523"/>
                  </a:lnTo>
                  <a:lnTo>
                    <a:pt x="48348" y="398653"/>
                  </a:lnTo>
                  <a:lnTo>
                    <a:pt x="54063" y="387832"/>
                  </a:lnTo>
                  <a:lnTo>
                    <a:pt x="56095" y="373570"/>
                  </a:lnTo>
                  <a:close/>
                </a:path>
                <a:path w="56514" h="996950">
                  <a:moveTo>
                    <a:pt x="56451" y="881430"/>
                  </a:moveTo>
                  <a:lnTo>
                    <a:pt x="54838" y="868781"/>
                  </a:lnTo>
                  <a:lnTo>
                    <a:pt x="50076" y="859612"/>
                  </a:lnTo>
                  <a:lnTo>
                    <a:pt x="42316" y="854036"/>
                  </a:lnTo>
                  <a:lnTo>
                    <a:pt x="31686" y="852144"/>
                  </a:lnTo>
                  <a:lnTo>
                    <a:pt x="1460" y="852144"/>
                  </a:lnTo>
                  <a:lnTo>
                    <a:pt x="1460" y="866597"/>
                  </a:lnTo>
                  <a:lnTo>
                    <a:pt x="38239" y="866597"/>
                  </a:lnTo>
                  <a:lnTo>
                    <a:pt x="41160" y="869327"/>
                  </a:lnTo>
                  <a:lnTo>
                    <a:pt x="44069" y="871664"/>
                  </a:lnTo>
                  <a:lnTo>
                    <a:pt x="45529" y="875957"/>
                  </a:lnTo>
                  <a:lnTo>
                    <a:pt x="45529" y="891971"/>
                  </a:lnTo>
                  <a:lnTo>
                    <a:pt x="40424" y="896264"/>
                  </a:lnTo>
                  <a:lnTo>
                    <a:pt x="30238" y="896264"/>
                  </a:lnTo>
                  <a:lnTo>
                    <a:pt x="1460" y="896264"/>
                  </a:lnTo>
                  <a:lnTo>
                    <a:pt x="1460" y="910704"/>
                  </a:lnTo>
                  <a:lnTo>
                    <a:pt x="31686" y="910704"/>
                  </a:lnTo>
                  <a:lnTo>
                    <a:pt x="42316" y="908824"/>
                  </a:lnTo>
                  <a:lnTo>
                    <a:pt x="50076" y="903236"/>
                  </a:lnTo>
                  <a:lnTo>
                    <a:pt x="54838" y="894067"/>
                  </a:lnTo>
                  <a:lnTo>
                    <a:pt x="56451" y="881430"/>
                  </a:lnTo>
                  <a:close/>
                </a:path>
                <a:path w="56514" h="996950">
                  <a:moveTo>
                    <a:pt x="56451" y="808431"/>
                  </a:moveTo>
                  <a:lnTo>
                    <a:pt x="55245" y="795108"/>
                  </a:lnTo>
                  <a:lnTo>
                    <a:pt x="51714" y="785596"/>
                  </a:lnTo>
                  <a:lnTo>
                    <a:pt x="46012" y="779881"/>
                  </a:lnTo>
                  <a:lnTo>
                    <a:pt x="38239" y="777976"/>
                  </a:lnTo>
                  <a:lnTo>
                    <a:pt x="32004" y="779310"/>
                  </a:lnTo>
                  <a:lnTo>
                    <a:pt x="27406" y="783297"/>
                  </a:lnTo>
                  <a:lnTo>
                    <a:pt x="24307" y="790003"/>
                  </a:lnTo>
                  <a:lnTo>
                    <a:pt x="22580" y="799452"/>
                  </a:lnTo>
                  <a:lnTo>
                    <a:pt x="21488" y="809993"/>
                  </a:lnTo>
                  <a:lnTo>
                    <a:pt x="20396" y="818184"/>
                  </a:lnTo>
                  <a:lnTo>
                    <a:pt x="20040" y="821702"/>
                  </a:lnTo>
                  <a:lnTo>
                    <a:pt x="12382" y="821702"/>
                  </a:lnTo>
                  <a:lnTo>
                    <a:pt x="9842" y="817410"/>
                  </a:lnTo>
                  <a:lnTo>
                    <a:pt x="9842" y="800620"/>
                  </a:lnTo>
                  <a:lnTo>
                    <a:pt x="12382" y="795934"/>
                  </a:lnTo>
                  <a:lnTo>
                    <a:pt x="17843" y="795159"/>
                  </a:lnTo>
                  <a:lnTo>
                    <a:pt x="17843" y="780719"/>
                  </a:lnTo>
                  <a:lnTo>
                    <a:pt x="17487" y="780719"/>
                  </a:lnTo>
                  <a:lnTo>
                    <a:pt x="10299" y="782586"/>
                  </a:lnTo>
                  <a:lnTo>
                    <a:pt x="4787" y="788085"/>
                  </a:lnTo>
                  <a:lnTo>
                    <a:pt x="1244" y="797013"/>
                  </a:lnTo>
                  <a:lnTo>
                    <a:pt x="0" y="809205"/>
                  </a:lnTo>
                  <a:lnTo>
                    <a:pt x="1358" y="820724"/>
                  </a:lnTo>
                  <a:lnTo>
                    <a:pt x="5105" y="829310"/>
                  </a:lnTo>
                  <a:lnTo>
                    <a:pt x="10756" y="834682"/>
                  </a:lnTo>
                  <a:lnTo>
                    <a:pt x="17843" y="836536"/>
                  </a:lnTo>
                  <a:lnTo>
                    <a:pt x="23660" y="835215"/>
                  </a:lnTo>
                  <a:lnTo>
                    <a:pt x="28041" y="831215"/>
                  </a:lnTo>
                  <a:lnTo>
                    <a:pt x="31064" y="824509"/>
                  </a:lnTo>
                  <a:lnTo>
                    <a:pt x="32778" y="815060"/>
                  </a:lnTo>
                  <a:lnTo>
                    <a:pt x="33515" y="804913"/>
                  </a:lnTo>
                  <a:lnTo>
                    <a:pt x="34239" y="797115"/>
                  </a:lnTo>
                  <a:lnTo>
                    <a:pt x="35331" y="793597"/>
                  </a:lnTo>
                  <a:lnTo>
                    <a:pt x="43345" y="793597"/>
                  </a:lnTo>
                  <a:lnTo>
                    <a:pt x="45897" y="797890"/>
                  </a:lnTo>
                  <a:lnTo>
                    <a:pt x="45897" y="817803"/>
                  </a:lnTo>
                  <a:lnTo>
                    <a:pt x="42621" y="823264"/>
                  </a:lnTo>
                  <a:lnTo>
                    <a:pt x="36423" y="823264"/>
                  </a:lnTo>
                  <a:lnTo>
                    <a:pt x="36423" y="838098"/>
                  </a:lnTo>
                  <a:lnTo>
                    <a:pt x="37515" y="838098"/>
                  </a:lnTo>
                  <a:lnTo>
                    <a:pt x="45542" y="836206"/>
                  </a:lnTo>
                  <a:lnTo>
                    <a:pt x="51498" y="830580"/>
                  </a:lnTo>
                  <a:lnTo>
                    <a:pt x="55181" y="821296"/>
                  </a:lnTo>
                  <a:lnTo>
                    <a:pt x="56451" y="8084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4479" y="1371600"/>
              <a:ext cx="579120" cy="731519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424743" y="1963070"/>
              <a:ext cx="422275" cy="603250"/>
            </a:xfrm>
            <a:custGeom>
              <a:avLst/>
              <a:gdLst/>
              <a:ahLst/>
              <a:cxnLst/>
              <a:rect l="l" t="t" r="r" b="b"/>
              <a:pathLst>
                <a:path w="422275" h="603250">
                  <a:moveTo>
                    <a:pt x="316660" y="0"/>
                  </a:moveTo>
                  <a:lnTo>
                    <a:pt x="113078" y="0"/>
                  </a:lnTo>
                  <a:lnTo>
                    <a:pt x="101348" y="2393"/>
                  </a:lnTo>
                  <a:lnTo>
                    <a:pt x="91776" y="8854"/>
                  </a:lnTo>
                  <a:lnTo>
                    <a:pt x="85313" y="18422"/>
                  </a:lnTo>
                  <a:lnTo>
                    <a:pt x="82918" y="30134"/>
                  </a:lnTo>
                  <a:lnTo>
                    <a:pt x="82918" y="226016"/>
                  </a:lnTo>
                  <a:lnTo>
                    <a:pt x="30152" y="226016"/>
                  </a:lnTo>
                  <a:lnTo>
                    <a:pt x="18432" y="228410"/>
                  </a:lnTo>
                  <a:lnTo>
                    <a:pt x="8859" y="234871"/>
                  </a:lnTo>
                  <a:lnTo>
                    <a:pt x="2394" y="244438"/>
                  </a:lnTo>
                  <a:lnTo>
                    <a:pt x="0" y="256151"/>
                  </a:lnTo>
                  <a:lnTo>
                    <a:pt x="0" y="572575"/>
                  </a:lnTo>
                  <a:lnTo>
                    <a:pt x="2394" y="584288"/>
                  </a:lnTo>
                  <a:lnTo>
                    <a:pt x="8859" y="593855"/>
                  </a:lnTo>
                  <a:lnTo>
                    <a:pt x="18432" y="600316"/>
                  </a:lnTo>
                  <a:lnTo>
                    <a:pt x="30152" y="602710"/>
                  </a:lnTo>
                  <a:lnTo>
                    <a:pt x="233740" y="602710"/>
                  </a:lnTo>
                  <a:lnTo>
                    <a:pt x="245460" y="600316"/>
                  </a:lnTo>
                  <a:lnTo>
                    <a:pt x="255033" y="593855"/>
                  </a:lnTo>
                  <a:lnTo>
                    <a:pt x="259231" y="587642"/>
                  </a:lnTo>
                  <a:lnTo>
                    <a:pt x="21830" y="587642"/>
                  </a:lnTo>
                  <a:lnTo>
                    <a:pt x="15083" y="580900"/>
                  </a:lnTo>
                  <a:lnTo>
                    <a:pt x="15083" y="247826"/>
                  </a:lnTo>
                  <a:lnTo>
                    <a:pt x="21830" y="241084"/>
                  </a:lnTo>
                  <a:lnTo>
                    <a:pt x="98002" y="241084"/>
                  </a:lnTo>
                  <a:lnTo>
                    <a:pt x="98002" y="21809"/>
                  </a:lnTo>
                  <a:lnTo>
                    <a:pt x="104748" y="15067"/>
                  </a:lnTo>
                  <a:lnTo>
                    <a:pt x="342150" y="15067"/>
                  </a:lnTo>
                  <a:lnTo>
                    <a:pt x="337952" y="8854"/>
                  </a:lnTo>
                  <a:lnTo>
                    <a:pt x="328379" y="2393"/>
                  </a:lnTo>
                  <a:lnTo>
                    <a:pt x="316660" y="0"/>
                  </a:lnTo>
                  <a:close/>
                </a:path>
                <a:path w="422275" h="603250">
                  <a:moveTo>
                    <a:pt x="263893" y="376694"/>
                  </a:moveTo>
                  <a:lnTo>
                    <a:pt x="248824" y="376694"/>
                  </a:lnTo>
                  <a:lnTo>
                    <a:pt x="248824" y="458256"/>
                  </a:lnTo>
                  <a:lnTo>
                    <a:pt x="302902" y="512304"/>
                  </a:lnTo>
                  <a:lnTo>
                    <a:pt x="248824" y="512304"/>
                  </a:lnTo>
                  <a:lnTo>
                    <a:pt x="248824" y="580900"/>
                  </a:lnTo>
                  <a:lnTo>
                    <a:pt x="242078" y="587642"/>
                  </a:lnTo>
                  <a:lnTo>
                    <a:pt x="259231" y="587642"/>
                  </a:lnTo>
                  <a:lnTo>
                    <a:pt x="261498" y="584288"/>
                  </a:lnTo>
                  <a:lnTo>
                    <a:pt x="263893" y="572575"/>
                  </a:lnTo>
                  <a:lnTo>
                    <a:pt x="263893" y="527372"/>
                  </a:lnTo>
                  <a:lnTo>
                    <a:pt x="339274" y="527372"/>
                  </a:lnTo>
                  <a:lnTo>
                    <a:pt x="263893" y="452033"/>
                  </a:lnTo>
                  <a:lnTo>
                    <a:pt x="263893" y="376694"/>
                  </a:lnTo>
                  <a:close/>
                </a:path>
                <a:path w="422275" h="603250">
                  <a:moveTo>
                    <a:pt x="98002" y="241084"/>
                  </a:moveTo>
                  <a:lnTo>
                    <a:pt x="82925" y="241084"/>
                  </a:lnTo>
                  <a:lnTo>
                    <a:pt x="82925" y="346558"/>
                  </a:lnTo>
                  <a:lnTo>
                    <a:pt x="85321" y="358271"/>
                  </a:lnTo>
                  <a:lnTo>
                    <a:pt x="91786" y="367838"/>
                  </a:lnTo>
                  <a:lnTo>
                    <a:pt x="101358" y="374300"/>
                  </a:lnTo>
                  <a:lnTo>
                    <a:pt x="113078" y="376694"/>
                  </a:lnTo>
                  <a:lnTo>
                    <a:pt x="316660" y="376694"/>
                  </a:lnTo>
                  <a:lnTo>
                    <a:pt x="328379" y="374300"/>
                  </a:lnTo>
                  <a:lnTo>
                    <a:pt x="337952" y="367838"/>
                  </a:lnTo>
                  <a:lnTo>
                    <a:pt x="342150" y="361626"/>
                  </a:lnTo>
                  <a:lnTo>
                    <a:pt x="104748" y="361626"/>
                  </a:lnTo>
                  <a:lnTo>
                    <a:pt x="98002" y="354883"/>
                  </a:lnTo>
                  <a:lnTo>
                    <a:pt x="98002" y="241084"/>
                  </a:lnTo>
                  <a:close/>
                </a:path>
                <a:path w="422275" h="603250">
                  <a:moveTo>
                    <a:pt x="342150" y="15067"/>
                  </a:moveTo>
                  <a:lnTo>
                    <a:pt x="324989" y="15067"/>
                  </a:lnTo>
                  <a:lnTo>
                    <a:pt x="331736" y="21809"/>
                  </a:lnTo>
                  <a:lnTo>
                    <a:pt x="331736" y="90406"/>
                  </a:lnTo>
                  <a:lnTo>
                    <a:pt x="385814" y="90406"/>
                  </a:lnTo>
                  <a:lnTo>
                    <a:pt x="331713" y="144409"/>
                  </a:lnTo>
                  <a:lnTo>
                    <a:pt x="331713" y="354883"/>
                  </a:lnTo>
                  <a:lnTo>
                    <a:pt x="324967" y="361626"/>
                  </a:lnTo>
                  <a:lnTo>
                    <a:pt x="342150" y="361626"/>
                  </a:lnTo>
                  <a:lnTo>
                    <a:pt x="344417" y="358271"/>
                  </a:lnTo>
                  <a:lnTo>
                    <a:pt x="346812" y="346558"/>
                  </a:lnTo>
                  <a:lnTo>
                    <a:pt x="346812" y="150677"/>
                  </a:lnTo>
                  <a:lnTo>
                    <a:pt x="422193" y="75338"/>
                  </a:lnTo>
                  <a:lnTo>
                    <a:pt x="346812" y="75338"/>
                  </a:lnTo>
                  <a:lnTo>
                    <a:pt x="346812" y="30134"/>
                  </a:lnTo>
                  <a:lnTo>
                    <a:pt x="344417" y="18422"/>
                  </a:lnTo>
                  <a:lnTo>
                    <a:pt x="342150" y="1506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262356" y="5516725"/>
            <a:ext cx="348615" cy="2832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Question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for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Discussion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3692" y="1848003"/>
            <a:ext cx="594360" cy="64985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files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complaint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harassment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against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employee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strongly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wants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informal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resolution?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00107" y="5916677"/>
            <a:ext cx="253365" cy="24301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ramps?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67009" y="1982929"/>
            <a:ext cx="348615" cy="63817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are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some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potential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terms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8104" y="5388531"/>
            <a:ext cx="1683385" cy="29737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Restrictions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contact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Restrictions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respondent’s </a:t>
            </a:r>
            <a:r>
              <a:rPr dirty="0" sz="1600">
                <a:latin typeface="Arial"/>
                <a:cs typeface="Arial"/>
              </a:rPr>
              <a:t>participation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certain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activities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events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1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Training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education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208104" y="2216507"/>
            <a:ext cx="1765300" cy="24574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Withdrawal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resignation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Apology</a:t>
            </a:r>
            <a:endParaRPr sz="1600">
              <a:latin typeface="Arial"/>
              <a:cs typeface="Arial"/>
            </a:endParaRPr>
          </a:p>
          <a:p>
            <a:pPr marL="149225" marR="187325" indent="-137160">
              <a:lnSpc>
                <a:spcPct val="13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Negotiated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discipline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or </a:t>
            </a:r>
            <a:r>
              <a:rPr dirty="0" sz="1600" spc="-10">
                <a:latin typeface="Arial"/>
                <a:cs typeface="Arial"/>
              </a:rPr>
              <a:t>sanctions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Others?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449889" y="2919844"/>
            <a:ext cx="348615" cy="541401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Must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institution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allow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55042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55042" y="5067528"/>
            <a:ext cx="570230" cy="2992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Current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permit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but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do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informal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resolution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423266" y="2651848"/>
            <a:ext cx="1055370" cy="829310"/>
          </a:xfrm>
          <a:custGeom>
            <a:avLst/>
            <a:gdLst/>
            <a:ahLst/>
            <a:cxnLst/>
            <a:rect l="l" t="t" r="r" b="b"/>
            <a:pathLst>
              <a:path w="1055370" h="829310">
                <a:moveTo>
                  <a:pt x="512590" y="0"/>
                </a:moveTo>
                <a:lnTo>
                  <a:pt x="477467" y="7133"/>
                </a:lnTo>
                <a:lnTo>
                  <a:pt x="448705" y="26556"/>
                </a:lnTo>
                <a:lnTo>
                  <a:pt x="429271" y="55303"/>
                </a:lnTo>
                <a:lnTo>
                  <a:pt x="422133" y="90406"/>
                </a:lnTo>
                <a:lnTo>
                  <a:pt x="422133" y="376694"/>
                </a:lnTo>
                <a:lnTo>
                  <a:pt x="418694" y="393716"/>
                </a:lnTo>
                <a:lnTo>
                  <a:pt x="409318" y="407772"/>
                </a:lnTo>
                <a:lnTo>
                  <a:pt x="395420" y="417589"/>
                </a:lnTo>
                <a:lnTo>
                  <a:pt x="378412" y="421898"/>
                </a:lnTo>
                <a:lnTo>
                  <a:pt x="362003" y="418026"/>
                </a:lnTo>
                <a:lnTo>
                  <a:pt x="337595" y="409508"/>
                </a:lnTo>
                <a:lnTo>
                  <a:pt x="301712" y="398731"/>
                </a:lnTo>
                <a:lnTo>
                  <a:pt x="250879" y="388079"/>
                </a:lnTo>
                <a:lnTo>
                  <a:pt x="181619" y="379938"/>
                </a:lnTo>
                <a:lnTo>
                  <a:pt x="90457" y="376694"/>
                </a:lnTo>
                <a:lnTo>
                  <a:pt x="55334" y="383828"/>
                </a:lnTo>
                <a:lnTo>
                  <a:pt x="26571" y="403251"/>
                </a:lnTo>
                <a:lnTo>
                  <a:pt x="7137" y="431998"/>
                </a:lnTo>
                <a:lnTo>
                  <a:pt x="0" y="467101"/>
                </a:lnTo>
                <a:lnTo>
                  <a:pt x="7137" y="502204"/>
                </a:lnTo>
                <a:lnTo>
                  <a:pt x="26571" y="530951"/>
                </a:lnTo>
                <a:lnTo>
                  <a:pt x="55334" y="550374"/>
                </a:lnTo>
                <a:lnTo>
                  <a:pt x="90457" y="557508"/>
                </a:lnTo>
                <a:lnTo>
                  <a:pt x="156192" y="564980"/>
                </a:lnTo>
                <a:lnTo>
                  <a:pt x="215794" y="585281"/>
                </a:lnTo>
                <a:lnTo>
                  <a:pt x="269101" y="615237"/>
                </a:lnTo>
                <a:lnTo>
                  <a:pt x="315948" y="651675"/>
                </a:lnTo>
                <a:lnTo>
                  <a:pt x="356175" y="691423"/>
                </a:lnTo>
                <a:lnTo>
                  <a:pt x="389617" y="731306"/>
                </a:lnTo>
                <a:lnTo>
                  <a:pt x="416112" y="768151"/>
                </a:lnTo>
                <a:lnTo>
                  <a:pt x="447609" y="820035"/>
                </a:lnTo>
                <a:lnTo>
                  <a:pt x="452285" y="828728"/>
                </a:lnTo>
                <a:lnTo>
                  <a:pt x="934724" y="828728"/>
                </a:lnTo>
                <a:lnTo>
                  <a:pt x="939906" y="792698"/>
                </a:lnTo>
                <a:lnTo>
                  <a:pt x="953569" y="762547"/>
                </a:lnTo>
                <a:lnTo>
                  <a:pt x="972885" y="734834"/>
                </a:lnTo>
                <a:lnTo>
                  <a:pt x="995028" y="706114"/>
                </a:lnTo>
                <a:lnTo>
                  <a:pt x="1017172" y="672944"/>
                </a:lnTo>
                <a:lnTo>
                  <a:pt x="1036488" y="631881"/>
                </a:lnTo>
                <a:lnTo>
                  <a:pt x="1050151" y="579482"/>
                </a:lnTo>
                <a:lnTo>
                  <a:pt x="1055333" y="512304"/>
                </a:lnTo>
                <a:lnTo>
                  <a:pt x="1055333" y="241084"/>
                </a:lnTo>
                <a:lnTo>
                  <a:pt x="1048196" y="205981"/>
                </a:lnTo>
                <a:lnTo>
                  <a:pt x="1028761" y="177234"/>
                </a:lnTo>
                <a:lnTo>
                  <a:pt x="999999" y="157811"/>
                </a:lnTo>
                <a:lnTo>
                  <a:pt x="964876" y="150677"/>
                </a:lnTo>
                <a:lnTo>
                  <a:pt x="947397" y="152325"/>
                </a:lnTo>
                <a:lnTo>
                  <a:pt x="931331" y="157081"/>
                </a:lnTo>
                <a:lnTo>
                  <a:pt x="916962" y="164662"/>
                </a:lnTo>
                <a:lnTo>
                  <a:pt x="904571" y="174786"/>
                </a:lnTo>
                <a:lnTo>
                  <a:pt x="904571" y="165745"/>
                </a:lnTo>
                <a:lnTo>
                  <a:pt x="897434" y="130642"/>
                </a:lnTo>
                <a:lnTo>
                  <a:pt x="877999" y="101895"/>
                </a:lnTo>
                <a:lnTo>
                  <a:pt x="849237" y="82472"/>
                </a:lnTo>
                <a:lnTo>
                  <a:pt x="814114" y="75338"/>
                </a:lnTo>
                <a:lnTo>
                  <a:pt x="796376" y="77010"/>
                </a:lnTo>
                <a:lnTo>
                  <a:pt x="779627" y="81931"/>
                </a:lnTo>
                <a:lnTo>
                  <a:pt x="764292" y="89959"/>
                </a:lnTo>
                <a:lnTo>
                  <a:pt x="750794" y="100954"/>
                </a:lnTo>
                <a:lnTo>
                  <a:pt x="739251" y="72725"/>
                </a:lnTo>
                <a:lnTo>
                  <a:pt x="719511" y="50288"/>
                </a:lnTo>
                <a:lnTo>
                  <a:pt x="693552" y="35479"/>
                </a:lnTo>
                <a:lnTo>
                  <a:pt x="663352" y="30135"/>
                </a:lnTo>
                <a:lnTo>
                  <a:pt x="644507" y="32066"/>
                </a:lnTo>
                <a:lnTo>
                  <a:pt x="626792" y="37669"/>
                </a:lnTo>
                <a:lnTo>
                  <a:pt x="610774" y="46663"/>
                </a:lnTo>
                <a:lnTo>
                  <a:pt x="597017" y="58764"/>
                </a:lnTo>
                <a:lnTo>
                  <a:pt x="584249" y="34961"/>
                </a:lnTo>
                <a:lnTo>
                  <a:pt x="564980" y="16386"/>
                </a:lnTo>
                <a:lnTo>
                  <a:pt x="540622" y="4308"/>
                </a:lnTo>
                <a:lnTo>
                  <a:pt x="512590" y="0"/>
                </a:lnTo>
                <a:close/>
              </a:path>
            </a:pathLst>
          </a:custGeom>
          <a:ln w="200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00171" y="3570983"/>
            <a:ext cx="633730" cy="286385"/>
          </a:xfrm>
          <a:custGeom>
            <a:avLst/>
            <a:gdLst/>
            <a:ahLst/>
            <a:cxnLst/>
            <a:rect l="l" t="t" r="r" b="b"/>
            <a:pathLst>
              <a:path w="633729" h="286385">
                <a:moveTo>
                  <a:pt x="0" y="60271"/>
                </a:moveTo>
                <a:lnTo>
                  <a:pt x="0" y="286287"/>
                </a:lnTo>
                <a:lnTo>
                  <a:pt x="633200" y="286287"/>
                </a:lnTo>
                <a:lnTo>
                  <a:pt x="633200" y="60271"/>
                </a:lnTo>
                <a:lnTo>
                  <a:pt x="628441" y="36868"/>
                </a:lnTo>
                <a:lnTo>
                  <a:pt x="615485" y="17704"/>
                </a:lnTo>
                <a:lnTo>
                  <a:pt x="596310" y="4755"/>
                </a:lnTo>
                <a:lnTo>
                  <a:pt x="572895" y="0"/>
                </a:lnTo>
                <a:lnTo>
                  <a:pt x="60304" y="0"/>
                </a:lnTo>
                <a:lnTo>
                  <a:pt x="36889" y="4755"/>
                </a:lnTo>
                <a:lnTo>
                  <a:pt x="17714" y="17704"/>
                </a:lnTo>
                <a:lnTo>
                  <a:pt x="4758" y="36868"/>
                </a:lnTo>
                <a:lnTo>
                  <a:pt x="0" y="60271"/>
                </a:lnTo>
                <a:close/>
              </a:path>
            </a:pathLst>
          </a:custGeom>
          <a:ln w="200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96219" y="4337843"/>
            <a:ext cx="348615" cy="4057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Why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approve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85218" y="5211917"/>
            <a:ext cx="144780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85218" y="1793318"/>
            <a:ext cx="2560955" cy="33350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Deference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parties’</a:t>
            </a:r>
            <a:r>
              <a:rPr dirty="0" sz="1600" spc="-9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wishes</a:t>
            </a:r>
            <a:endParaRPr sz="1600">
              <a:latin typeface="Arial"/>
              <a:cs typeface="Arial"/>
            </a:endParaRPr>
          </a:p>
          <a:p>
            <a:pPr marL="12700" marR="15303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Often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quicker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more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efficient </a:t>
            </a:r>
            <a:r>
              <a:rPr dirty="0" sz="1600">
                <a:latin typeface="Arial"/>
                <a:cs typeface="Arial"/>
              </a:rPr>
              <a:t>Removes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uncertainty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2700" marR="15303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More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flexibility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creativity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50">
                <a:latin typeface="Arial"/>
                <a:cs typeface="Arial"/>
              </a:rPr>
              <a:t>a </a:t>
            </a:r>
            <a:r>
              <a:rPr dirty="0" sz="1600">
                <a:latin typeface="Arial"/>
                <a:cs typeface="Arial"/>
              </a:rPr>
              <a:t>disciplinary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outcome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Mitigates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litigation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risk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(for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everyone) Others?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95705" y="5211917"/>
            <a:ext cx="65087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15639" y="5631189"/>
            <a:ext cx="1828800" cy="2743189"/>
          </a:xfrm>
          <a:prstGeom prst="rect">
            <a:avLst/>
          </a:prstGeom>
        </p:spPr>
      </p:pic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3886584"/>
            <a:ext cx="348615" cy="45085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Why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not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approve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1564" y="8237057"/>
            <a:ext cx="224409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1564" y="2650513"/>
            <a:ext cx="2244090" cy="54089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Conduct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severe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concerning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Proposed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terms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simply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inadequate</a:t>
            </a:r>
            <a:endParaRPr sz="1600">
              <a:latin typeface="Arial"/>
              <a:cs typeface="Arial"/>
            </a:endParaRPr>
          </a:p>
          <a:p>
            <a:pPr marL="12700" marR="687070">
              <a:lnSpc>
                <a:spcPts val="3140"/>
              </a:lnSpc>
              <a:spcBef>
                <a:spcPts val="295"/>
              </a:spcBef>
            </a:pPr>
            <a:r>
              <a:rPr dirty="0" sz="1600">
                <a:latin typeface="Arial"/>
                <a:cs typeface="Arial"/>
              </a:rPr>
              <a:t>Undermines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public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confidence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compliance </a:t>
            </a:r>
            <a:r>
              <a:rPr dirty="0" sz="1600">
                <a:latin typeface="Arial"/>
                <a:cs typeface="Arial"/>
              </a:rPr>
              <a:t>No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confidence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 abide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agreement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3130"/>
              </a:lnSpc>
            </a:pPr>
            <a:r>
              <a:rPr dirty="0" sz="1600">
                <a:latin typeface="Arial"/>
                <a:cs typeface="Arial"/>
              </a:rPr>
              <a:t>Concern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pressured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improperly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influenced Others?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06049" y="1753406"/>
            <a:ext cx="348615" cy="669670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issues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need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be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addressed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in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8684" y="8237057"/>
            <a:ext cx="184658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8684" y="4187471"/>
            <a:ext cx="2560955" cy="38722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substantive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terms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How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compliance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 be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verified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punishment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non-compliance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pending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complaint</a:t>
            </a:r>
            <a:endParaRPr sz="1600">
              <a:latin typeface="Arial"/>
              <a:cs typeface="Arial"/>
            </a:endParaRPr>
          </a:p>
          <a:p>
            <a:pPr marL="12700" marR="1030605">
              <a:lnSpc>
                <a:spcPct val="130000"/>
              </a:lnSpc>
              <a:spcBef>
                <a:spcPts val="645"/>
              </a:spcBef>
            </a:pP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effect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collateral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conduct </a:t>
            </a:r>
            <a:r>
              <a:rPr dirty="0" sz="1600">
                <a:latin typeface="Arial"/>
                <a:cs typeface="Arial"/>
              </a:rPr>
              <a:t>charges/policy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violations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10">
                <a:latin typeface="Arial"/>
                <a:cs typeface="Arial"/>
              </a:rPr>
              <a:t>Others?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76630" y="823705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2404" y="2164176"/>
            <a:ext cx="2210611" cy="1584863"/>
          </a:xfrm>
          <a:prstGeom prst="rect">
            <a:avLst/>
          </a:prstGeom>
        </p:spPr>
      </p:pic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876970"/>
            <a:ext cx="348615" cy="44570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A: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detail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2049579"/>
            <a:ext cx="1203960" cy="6284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small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agree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“not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interact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college.”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“interact”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mean?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shared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spaces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used?</a:t>
            </a:r>
            <a:r>
              <a:rPr dirty="0" sz="1600" spc="4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same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class?</a:t>
            </a:r>
            <a:r>
              <a:rPr dirty="0" sz="1600" spc="4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friends?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881799"/>
            <a:ext cx="348615" cy="44519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FFFFFF"/>
                </a:solidFill>
                <a:latin typeface="Georgia"/>
                <a:cs typeface="Georgia"/>
              </a:rPr>
              <a:t>B:</a:t>
            </a:r>
            <a:r>
              <a:rPr dirty="0" sz="2200" spc="-8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r>
              <a:rPr dirty="0" sz="2200" spc="-12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detail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1934437"/>
            <a:ext cx="1203960" cy="63995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stalking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agrees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hire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follow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recommendations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treatment.</a:t>
            </a:r>
            <a:r>
              <a:rPr dirty="0" sz="1600" spc="3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counselor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fails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diagnose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condition?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counselor’s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recommendations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known?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treatment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confirmed?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3883788"/>
            <a:ext cx="348615" cy="4450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FFFFFF"/>
                </a:solidFill>
                <a:latin typeface="Georgia"/>
                <a:cs typeface="Georgia"/>
              </a:rPr>
              <a:t>C:</a:t>
            </a:r>
            <a:r>
              <a:rPr dirty="0" sz="2200" spc="-8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Informal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FFFFFF"/>
                </a:solidFill>
                <a:latin typeface="Georgia"/>
                <a:cs typeface="Georgia"/>
              </a:rPr>
              <a:t>resolution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Georgia"/>
                <a:cs typeface="Georgia"/>
              </a:rPr>
              <a:t>detail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831021"/>
            <a:ext cx="1203960" cy="650303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employees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agree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informal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resolution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complete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20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hours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community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service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retake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training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course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students.</a:t>
            </a:r>
            <a:r>
              <a:rPr dirty="0" sz="1600" spc="3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Respondent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only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completes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hours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fails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take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course.</a:t>
            </a:r>
            <a:r>
              <a:rPr dirty="0" sz="1600" spc="4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consequence?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21289" y="2493017"/>
            <a:ext cx="348615" cy="590169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How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should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document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informal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resolution?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7914" y="8237057"/>
            <a:ext cx="2244090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7914" y="4314733"/>
            <a:ext cx="2244090" cy="374522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Documented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writing</a:t>
            </a:r>
            <a:endParaRPr sz="1600">
              <a:latin typeface="Arial"/>
              <a:cs typeface="Arial"/>
            </a:endParaRPr>
          </a:p>
          <a:p>
            <a:pPr marL="12700" marR="18415">
              <a:lnSpc>
                <a:spcPct val="163000"/>
              </a:lnSpc>
              <a:spcBef>
                <a:spcPts val="10"/>
              </a:spcBef>
            </a:pPr>
            <a:r>
              <a:rPr dirty="0" sz="1600">
                <a:latin typeface="Arial"/>
                <a:cs typeface="Arial"/>
              </a:rPr>
              <a:t>All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essential</a:t>
            </a:r>
            <a:r>
              <a:rPr dirty="0" u="heavy" sz="1600" spc="-35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terms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same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document </a:t>
            </a:r>
            <a:r>
              <a:rPr dirty="0" sz="1600">
                <a:latin typeface="Arial"/>
                <a:cs typeface="Arial"/>
              </a:rPr>
              <a:t>Signed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5"/>
              </a:spcBef>
            </a:pPr>
            <a:r>
              <a:rPr dirty="0" sz="1600" spc="-10">
                <a:latin typeface="Arial"/>
                <a:cs typeface="Arial"/>
              </a:rPr>
              <a:t>Dated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Indicating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approval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>
                <a:latin typeface="Arial"/>
                <a:cs typeface="Arial"/>
              </a:rPr>
              <a:t>Indicating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closure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grievance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procedure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56621" y="2318446"/>
            <a:ext cx="655955" cy="600456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exclusive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process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for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resolving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sexual misconduct?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4747568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4444" y="2246053"/>
            <a:ext cx="1919605" cy="23241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>
                <a:latin typeface="Arial"/>
                <a:cs typeface="Arial"/>
              </a:rPr>
              <a:t>No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does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preclude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policies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processes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25">
                <a:latin typeface="Arial"/>
                <a:cs typeface="Arial"/>
              </a:rPr>
              <a:t> may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implicated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10">
                <a:latin typeface="Arial"/>
                <a:cs typeface="Arial"/>
              </a:rPr>
              <a:t> report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sexual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misconduct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93720" y="5226847"/>
            <a:ext cx="2072639" cy="3108954"/>
          </a:xfrm>
          <a:prstGeom prst="rect">
            <a:avLst/>
          </a:prstGeom>
        </p:spPr>
      </p:pic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28909" y="3317466"/>
            <a:ext cx="348615" cy="49555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other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policies/processes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may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apply?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54434" y="829801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54434" y="5866576"/>
            <a:ext cx="1765300" cy="22993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VII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Consensual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relationships policy</a:t>
            </a:r>
            <a:endParaRPr sz="1600">
              <a:latin typeface="Arial"/>
              <a:cs typeface="Arial"/>
            </a:endParaRPr>
          </a:p>
          <a:p>
            <a:pPr marL="12700" marR="87630">
              <a:lnSpc>
                <a:spcPts val="3140"/>
              </a:lnSpc>
              <a:spcBef>
                <a:spcPts val="110"/>
              </a:spcBef>
            </a:pPr>
            <a:r>
              <a:rPr dirty="0" sz="1600">
                <a:latin typeface="Arial"/>
                <a:cs typeface="Arial"/>
              </a:rPr>
              <a:t>Professionalism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policies </a:t>
            </a:r>
            <a:r>
              <a:rPr dirty="0" sz="1600">
                <a:latin typeface="Arial"/>
                <a:cs typeface="Arial"/>
              </a:rPr>
              <a:t>Student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code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conduct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67564" y="829801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62793" y="475053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62793" y="2581102"/>
            <a:ext cx="2082164" cy="20370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Threat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assessment</a:t>
            </a:r>
            <a:endParaRPr sz="1600">
              <a:latin typeface="Arial"/>
              <a:cs typeface="Arial"/>
            </a:endParaRPr>
          </a:p>
          <a:p>
            <a:pPr marL="12700" marR="16129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Employee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handbook provisions</a:t>
            </a:r>
            <a:endParaRPr sz="1600">
              <a:latin typeface="Arial"/>
              <a:cs typeface="Arial"/>
            </a:endParaRPr>
          </a:p>
          <a:p>
            <a:pPr marL="12700" marR="410209">
              <a:lnSpc>
                <a:spcPct val="130000"/>
              </a:lnSpc>
              <a:spcBef>
                <a:spcPts val="635"/>
              </a:spcBef>
            </a:pPr>
            <a:r>
              <a:rPr dirty="0" sz="1600">
                <a:latin typeface="Arial"/>
                <a:cs typeface="Arial"/>
              </a:rPr>
              <a:t>Faculty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handbook provisions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>
                <a:latin typeface="Arial"/>
                <a:cs typeface="Arial"/>
              </a:rPr>
              <a:t>Contractual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provisions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75921" y="47505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891592" y="4750537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8453" y="3139155"/>
            <a:ext cx="348615" cy="51949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At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what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point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use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some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other</a:t>
            </a:r>
            <a:r>
              <a:rPr dirty="0" sz="2200" spc="-14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policy?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1085" y="6339656"/>
            <a:ext cx="253365" cy="19704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Depending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facts: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788922" y="2165605"/>
            <a:ext cx="2987040" cy="6038850"/>
            <a:chOff x="2788922" y="2165605"/>
            <a:chExt cx="2987040" cy="6038850"/>
          </a:xfrm>
        </p:grpSpPr>
        <p:sp>
          <p:nvSpPr>
            <p:cNvPr id="7" name="object 7"/>
            <p:cNvSpPr/>
            <p:nvPr/>
          </p:nvSpPr>
          <p:spPr>
            <a:xfrm>
              <a:off x="2788922" y="2165605"/>
              <a:ext cx="2987040" cy="5544820"/>
            </a:xfrm>
            <a:custGeom>
              <a:avLst/>
              <a:gdLst/>
              <a:ahLst/>
              <a:cxnLst/>
              <a:rect l="l" t="t" r="r" b="b"/>
              <a:pathLst>
                <a:path w="2987040" h="5544820">
                  <a:moveTo>
                    <a:pt x="1493520" y="0"/>
                  </a:moveTo>
                  <a:lnTo>
                    <a:pt x="0" y="1493509"/>
                  </a:lnTo>
                  <a:lnTo>
                    <a:pt x="746759" y="1493509"/>
                  </a:lnTo>
                  <a:lnTo>
                    <a:pt x="746759" y="5544312"/>
                  </a:lnTo>
                  <a:lnTo>
                    <a:pt x="2240280" y="5544312"/>
                  </a:lnTo>
                  <a:lnTo>
                    <a:pt x="2240280" y="1493509"/>
                  </a:lnTo>
                  <a:lnTo>
                    <a:pt x="2987040" y="1493509"/>
                  </a:lnTo>
                  <a:lnTo>
                    <a:pt x="1493520" y="0"/>
                  </a:lnTo>
                  <a:close/>
                </a:path>
              </a:pathLst>
            </a:custGeom>
            <a:solidFill>
              <a:srgbClr val="CBC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3685035" y="6242304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0" y="199136"/>
                  </a:moveTo>
                  <a:lnTo>
                    <a:pt x="0" y="1757680"/>
                  </a:lnTo>
                  <a:lnTo>
                    <a:pt x="5259" y="1803340"/>
                  </a:lnTo>
                  <a:lnTo>
                    <a:pt x="20240" y="1845255"/>
                  </a:lnTo>
                  <a:lnTo>
                    <a:pt x="43747" y="1882230"/>
                  </a:lnTo>
                  <a:lnTo>
                    <a:pt x="74585" y="1913068"/>
                  </a:lnTo>
                  <a:lnTo>
                    <a:pt x="111560" y="1936576"/>
                  </a:lnTo>
                  <a:lnTo>
                    <a:pt x="153475" y="1951556"/>
                  </a:lnTo>
                  <a:lnTo>
                    <a:pt x="199136" y="1956816"/>
                  </a:lnTo>
                  <a:lnTo>
                    <a:pt x="995669" y="1956816"/>
                  </a:lnTo>
                  <a:lnTo>
                    <a:pt x="1041331" y="1951556"/>
                  </a:lnTo>
                  <a:lnTo>
                    <a:pt x="1083247" y="1936576"/>
                  </a:lnTo>
                  <a:lnTo>
                    <a:pt x="1120224" y="1913068"/>
                  </a:lnTo>
                  <a:lnTo>
                    <a:pt x="1151064" y="1882230"/>
                  </a:lnTo>
                  <a:lnTo>
                    <a:pt x="1174573" y="1845255"/>
                  </a:lnTo>
                  <a:lnTo>
                    <a:pt x="1189556" y="1803340"/>
                  </a:lnTo>
                  <a:lnTo>
                    <a:pt x="1194816" y="1757680"/>
                  </a:lnTo>
                  <a:lnTo>
                    <a:pt x="1194816" y="199136"/>
                  </a:lnTo>
                  <a:lnTo>
                    <a:pt x="1189556" y="153475"/>
                  </a:lnTo>
                  <a:lnTo>
                    <a:pt x="1174573" y="111560"/>
                  </a:lnTo>
                  <a:lnTo>
                    <a:pt x="1151064" y="74585"/>
                  </a:lnTo>
                  <a:lnTo>
                    <a:pt x="1120224" y="43747"/>
                  </a:lnTo>
                  <a:lnTo>
                    <a:pt x="1083247" y="20240"/>
                  </a:lnTo>
                  <a:lnTo>
                    <a:pt x="1041331" y="5259"/>
                  </a:lnTo>
                  <a:lnTo>
                    <a:pt x="995669" y="0"/>
                  </a:lnTo>
                  <a:lnTo>
                    <a:pt x="199136" y="0"/>
                  </a:lnTo>
                  <a:lnTo>
                    <a:pt x="153475" y="5259"/>
                  </a:lnTo>
                  <a:lnTo>
                    <a:pt x="111560" y="20240"/>
                  </a:lnTo>
                  <a:lnTo>
                    <a:pt x="74585" y="43747"/>
                  </a:lnTo>
                  <a:lnTo>
                    <a:pt x="43747" y="74585"/>
                  </a:lnTo>
                  <a:lnTo>
                    <a:pt x="20240" y="111560"/>
                  </a:lnTo>
                  <a:lnTo>
                    <a:pt x="5259" y="153475"/>
                  </a:lnTo>
                  <a:lnTo>
                    <a:pt x="0" y="199136"/>
                  </a:lnTo>
                  <a:close/>
                </a:path>
              </a:pathLst>
            </a:custGeom>
            <a:solidFill>
              <a:srgbClr val="003FE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685035" y="6242304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199136" y="1956816"/>
                  </a:moveTo>
                  <a:lnTo>
                    <a:pt x="153475" y="1951556"/>
                  </a:lnTo>
                  <a:lnTo>
                    <a:pt x="111560" y="1936576"/>
                  </a:lnTo>
                  <a:lnTo>
                    <a:pt x="74585" y="1913068"/>
                  </a:lnTo>
                  <a:lnTo>
                    <a:pt x="43747" y="1882230"/>
                  </a:lnTo>
                  <a:lnTo>
                    <a:pt x="20240" y="1845255"/>
                  </a:lnTo>
                  <a:lnTo>
                    <a:pt x="5259" y="1803340"/>
                  </a:lnTo>
                  <a:lnTo>
                    <a:pt x="0" y="1757680"/>
                  </a:lnTo>
                  <a:lnTo>
                    <a:pt x="0" y="199136"/>
                  </a:lnTo>
                  <a:lnTo>
                    <a:pt x="5259" y="153475"/>
                  </a:lnTo>
                  <a:lnTo>
                    <a:pt x="20240" y="111560"/>
                  </a:lnTo>
                  <a:lnTo>
                    <a:pt x="43747" y="74585"/>
                  </a:lnTo>
                  <a:lnTo>
                    <a:pt x="74585" y="43747"/>
                  </a:lnTo>
                  <a:lnTo>
                    <a:pt x="111560" y="20240"/>
                  </a:lnTo>
                  <a:lnTo>
                    <a:pt x="153475" y="5259"/>
                  </a:lnTo>
                  <a:lnTo>
                    <a:pt x="199136" y="0"/>
                  </a:lnTo>
                  <a:lnTo>
                    <a:pt x="995669" y="0"/>
                  </a:lnTo>
                  <a:lnTo>
                    <a:pt x="1041331" y="5259"/>
                  </a:lnTo>
                  <a:lnTo>
                    <a:pt x="1083247" y="20240"/>
                  </a:lnTo>
                  <a:lnTo>
                    <a:pt x="1120224" y="43747"/>
                  </a:lnTo>
                  <a:lnTo>
                    <a:pt x="1151064" y="74585"/>
                  </a:lnTo>
                  <a:lnTo>
                    <a:pt x="1174573" y="111560"/>
                  </a:lnTo>
                  <a:lnTo>
                    <a:pt x="1189556" y="153475"/>
                  </a:lnTo>
                  <a:lnTo>
                    <a:pt x="1194816" y="199136"/>
                  </a:lnTo>
                  <a:lnTo>
                    <a:pt x="1194816" y="1757680"/>
                  </a:lnTo>
                  <a:lnTo>
                    <a:pt x="1189556" y="1803340"/>
                  </a:lnTo>
                  <a:lnTo>
                    <a:pt x="1174573" y="1845255"/>
                  </a:lnTo>
                  <a:lnTo>
                    <a:pt x="1151064" y="1882230"/>
                  </a:lnTo>
                  <a:lnTo>
                    <a:pt x="1120224" y="1913068"/>
                  </a:lnTo>
                  <a:lnTo>
                    <a:pt x="1083247" y="1936576"/>
                  </a:lnTo>
                  <a:lnTo>
                    <a:pt x="1041331" y="1951556"/>
                  </a:lnTo>
                  <a:lnTo>
                    <a:pt x="995669" y="1956816"/>
                  </a:lnTo>
                  <a:lnTo>
                    <a:pt x="199136" y="1956816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4064864" y="6468104"/>
            <a:ext cx="420370" cy="150749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 marR="5080" indent="9144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Before</a:t>
            </a:r>
            <a:r>
              <a:rPr dirty="0" sz="1400" spc="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40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grievance</a:t>
            </a:r>
            <a:r>
              <a:rPr dirty="0" sz="1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679955" y="3954271"/>
            <a:ext cx="1205230" cy="1967230"/>
            <a:chOff x="3679955" y="3954271"/>
            <a:chExt cx="1205230" cy="1967230"/>
          </a:xfrm>
        </p:grpSpPr>
        <p:sp>
          <p:nvSpPr>
            <p:cNvPr id="12" name="object 12"/>
            <p:cNvSpPr/>
            <p:nvPr/>
          </p:nvSpPr>
          <p:spPr>
            <a:xfrm>
              <a:off x="3685035" y="3959351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0" y="199136"/>
                  </a:moveTo>
                  <a:lnTo>
                    <a:pt x="0" y="1757680"/>
                  </a:lnTo>
                  <a:lnTo>
                    <a:pt x="5259" y="1803340"/>
                  </a:lnTo>
                  <a:lnTo>
                    <a:pt x="20240" y="1845255"/>
                  </a:lnTo>
                  <a:lnTo>
                    <a:pt x="43747" y="1882230"/>
                  </a:lnTo>
                  <a:lnTo>
                    <a:pt x="74585" y="1913068"/>
                  </a:lnTo>
                  <a:lnTo>
                    <a:pt x="111560" y="1936576"/>
                  </a:lnTo>
                  <a:lnTo>
                    <a:pt x="153475" y="1951556"/>
                  </a:lnTo>
                  <a:lnTo>
                    <a:pt x="199136" y="1956816"/>
                  </a:lnTo>
                  <a:lnTo>
                    <a:pt x="995669" y="1956816"/>
                  </a:lnTo>
                  <a:lnTo>
                    <a:pt x="1041331" y="1951556"/>
                  </a:lnTo>
                  <a:lnTo>
                    <a:pt x="1083247" y="1936576"/>
                  </a:lnTo>
                  <a:lnTo>
                    <a:pt x="1120224" y="1913068"/>
                  </a:lnTo>
                  <a:lnTo>
                    <a:pt x="1151064" y="1882230"/>
                  </a:lnTo>
                  <a:lnTo>
                    <a:pt x="1174573" y="1845255"/>
                  </a:lnTo>
                  <a:lnTo>
                    <a:pt x="1189556" y="1803340"/>
                  </a:lnTo>
                  <a:lnTo>
                    <a:pt x="1194816" y="1757680"/>
                  </a:lnTo>
                  <a:lnTo>
                    <a:pt x="1194816" y="199136"/>
                  </a:lnTo>
                  <a:lnTo>
                    <a:pt x="1189556" y="153475"/>
                  </a:lnTo>
                  <a:lnTo>
                    <a:pt x="1174573" y="111560"/>
                  </a:lnTo>
                  <a:lnTo>
                    <a:pt x="1151064" y="74585"/>
                  </a:lnTo>
                  <a:lnTo>
                    <a:pt x="1120224" y="43747"/>
                  </a:lnTo>
                  <a:lnTo>
                    <a:pt x="1083247" y="20240"/>
                  </a:lnTo>
                  <a:lnTo>
                    <a:pt x="1041331" y="5259"/>
                  </a:lnTo>
                  <a:lnTo>
                    <a:pt x="995669" y="0"/>
                  </a:lnTo>
                  <a:lnTo>
                    <a:pt x="199136" y="0"/>
                  </a:lnTo>
                  <a:lnTo>
                    <a:pt x="153475" y="5259"/>
                  </a:lnTo>
                  <a:lnTo>
                    <a:pt x="111560" y="20240"/>
                  </a:lnTo>
                  <a:lnTo>
                    <a:pt x="74585" y="43747"/>
                  </a:lnTo>
                  <a:lnTo>
                    <a:pt x="43747" y="74585"/>
                  </a:lnTo>
                  <a:lnTo>
                    <a:pt x="20240" y="111560"/>
                  </a:lnTo>
                  <a:lnTo>
                    <a:pt x="5259" y="153475"/>
                  </a:lnTo>
                  <a:lnTo>
                    <a:pt x="0" y="199136"/>
                  </a:lnTo>
                  <a:close/>
                </a:path>
              </a:pathLst>
            </a:custGeom>
            <a:solidFill>
              <a:srgbClr val="3E62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685035" y="3959351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199136" y="1956816"/>
                  </a:moveTo>
                  <a:lnTo>
                    <a:pt x="153475" y="1951556"/>
                  </a:lnTo>
                  <a:lnTo>
                    <a:pt x="111560" y="1936576"/>
                  </a:lnTo>
                  <a:lnTo>
                    <a:pt x="74585" y="1913068"/>
                  </a:lnTo>
                  <a:lnTo>
                    <a:pt x="43747" y="1882230"/>
                  </a:lnTo>
                  <a:lnTo>
                    <a:pt x="20240" y="1845255"/>
                  </a:lnTo>
                  <a:lnTo>
                    <a:pt x="5259" y="1803340"/>
                  </a:lnTo>
                  <a:lnTo>
                    <a:pt x="0" y="1757680"/>
                  </a:lnTo>
                  <a:lnTo>
                    <a:pt x="0" y="199136"/>
                  </a:lnTo>
                  <a:lnTo>
                    <a:pt x="5259" y="153475"/>
                  </a:lnTo>
                  <a:lnTo>
                    <a:pt x="20240" y="111560"/>
                  </a:lnTo>
                  <a:lnTo>
                    <a:pt x="43747" y="74585"/>
                  </a:lnTo>
                  <a:lnTo>
                    <a:pt x="74585" y="43747"/>
                  </a:lnTo>
                  <a:lnTo>
                    <a:pt x="111560" y="20240"/>
                  </a:lnTo>
                  <a:lnTo>
                    <a:pt x="153475" y="5259"/>
                  </a:lnTo>
                  <a:lnTo>
                    <a:pt x="199136" y="0"/>
                  </a:lnTo>
                  <a:lnTo>
                    <a:pt x="995669" y="0"/>
                  </a:lnTo>
                  <a:lnTo>
                    <a:pt x="1041331" y="5259"/>
                  </a:lnTo>
                  <a:lnTo>
                    <a:pt x="1083247" y="20240"/>
                  </a:lnTo>
                  <a:lnTo>
                    <a:pt x="1120224" y="43747"/>
                  </a:lnTo>
                  <a:lnTo>
                    <a:pt x="1151064" y="74585"/>
                  </a:lnTo>
                  <a:lnTo>
                    <a:pt x="1174573" y="111560"/>
                  </a:lnTo>
                  <a:lnTo>
                    <a:pt x="1189556" y="153475"/>
                  </a:lnTo>
                  <a:lnTo>
                    <a:pt x="1194816" y="199136"/>
                  </a:lnTo>
                  <a:lnTo>
                    <a:pt x="1194816" y="1757680"/>
                  </a:lnTo>
                  <a:lnTo>
                    <a:pt x="1189556" y="1803340"/>
                  </a:lnTo>
                  <a:lnTo>
                    <a:pt x="1174573" y="1845255"/>
                  </a:lnTo>
                  <a:lnTo>
                    <a:pt x="1151064" y="1882230"/>
                  </a:lnTo>
                  <a:lnTo>
                    <a:pt x="1120224" y="1913068"/>
                  </a:lnTo>
                  <a:lnTo>
                    <a:pt x="1083247" y="1936576"/>
                  </a:lnTo>
                  <a:lnTo>
                    <a:pt x="1041331" y="1951556"/>
                  </a:lnTo>
                  <a:lnTo>
                    <a:pt x="995669" y="1956816"/>
                  </a:lnTo>
                  <a:lnTo>
                    <a:pt x="199136" y="1956816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3970223" y="4117880"/>
            <a:ext cx="608965" cy="1640839"/>
          </a:xfrm>
          <a:prstGeom prst="rect">
            <a:avLst/>
          </a:prstGeom>
        </p:spPr>
        <p:txBody>
          <a:bodyPr wrap="square" lIns="0" tIns="24130" rIns="0" bIns="0" rtlCol="0" vert="vert270">
            <a:spAutoFit/>
          </a:bodyPr>
          <a:lstStyle/>
          <a:p>
            <a:pPr algn="ctr" marL="12065" marR="5080">
              <a:lnSpc>
                <a:spcPct val="88800"/>
              </a:lnSpc>
              <a:spcBef>
                <a:spcPts val="19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40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same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40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 Title</a:t>
            </a:r>
            <a:r>
              <a:rPr dirty="0" sz="14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grievance process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79955" y="1671319"/>
            <a:ext cx="1205230" cy="1967230"/>
            <a:chOff x="3679955" y="1671319"/>
            <a:chExt cx="1205230" cy="1967230"/>
          </a:xfrm>
        </p:grpSpPr>
        <p:sp>
          <p:nvSpPr>
            <p:cNvPr id="16" name="object 16"/>
            <p:cNvSpPr/>
            <p:nvPr/>
          </p:nvSpPr>
          <p:spPr>
            <a:xfrm>
              <a:off x="3685035" y="1676399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0" y="199136"/>
                  </a:moveTo>
                  <a:lnTo>
                    <a:pt x="0" y="1757680"/>
                  </a:lnTo>
                  <a:lnTo>
                    <a:pt x="5259" y="1803340"/>
                  </a:lnTo>
                  <a:lnTo>
                    <a:pt x="20240" y="1845255"/>
                  </a:lnTo>
                  <a:lnTo>
                    <a:pt x="43747" y="1882230"/>
                  </a:lnTo>
                  <a:lnTo>
                    <a:pt x="74585" y="1913068"/>
                  </a:lnTo>
                  <a:lnTo>
                    <a:pt x="111560" y="1936576"/>
                  </a:lnTo>
                  <a:lnTo>
                    <a:pt x="153475" y="1951556"/>
                  </a:lnTo>
                  <a:lnTo>
                    <a:pt x="199136" y="1956816"/>
                  </a:lnTo>
                  <a:lnTo>
                    <a:pt x="995669" y="1956816"/>
                  </a:lnTo>
                  <a:lnTo>
                    <a:pt x="1041331" y="1951556"/>
                  </a:lnTo>
                  <a:lnTo>
                    <a:pt x="1083247" y="1936576"/>
                  </a:lnTo>
                  <a:lnTo>
                    <a:pt x="1120224" y="1913068"/>
                  </a:lnTo>
                  <a:lnTo>
                    <a:pt x="1151064" y="1882230"/>
                  </a:lnTo>
                  <a:lnTo>
                    <a:pt x="1174573" y="1845255"/>
                  </a:lnTo>
                  <a:lnTo>
                    <a:pt x="1189556" y="1803340"/>
                  </a:lnTo>
                  <a:lnTo>
                    <a:pt x="1194816" y="1757680"/>
                  </a:lnTo>
                  <a:lnTo>
                    <a:pt x="1194816" y="199136"/>
                  </a:lnTo>
                  <a:lnTo>
                    <a:pt x="1189556" y="153475"/>
                  </a:lnTo>
                  <a:lnTo>
                    <a:pt x="1174573" y="111560"/>
                  </a:lnTo>
                  <a:lnTo>
                    <a:pt x="1151064" y="74585"/>
                  </a:lnTo>
                  <a:lnTo>
                    <a:pt x="1120224" y="43747"/>
                  </a:lnTo>
                  <a:lnTo>
                    <a:pt x="1083247" y="20240"/>
                  </a:lnTo>
                  <a:lnTo>
                    <a:pt x="1041331" y="5259"/>
                  </a:lnTo>
                  <a:lnTo>
                    <a:pt x="995669" y="0"/>
                  </a:lnTo>
                  <a:lnTo>
                    <a:pt x="199136" y="0"/>
                  </a:lnTo>
                  <a:lnTo>
                    <a:pt x="153475" y="5259"/>
                  </a:lnTo>
                  <a:lnTo>
                    <a:pt x="111560" y="20240"/>
                  </a:lnTo>
                  <a:lnTo>
                    <a:pt x="74585" y="43747"/>
                  </a:lnTo>
                  <a:lnTo>
                    <a:pt x="43747" y="74585"/>
                  </a:lnTo>
                  <a:lnTo>
                    <a:pt x="20240" y="111560"/>
                  </a:lnTo>
                  <a:lnTo>
                    <a:pt x="5259" y="153475"/>
                  </a:lnTo>
                  <a:lnTo>
                    <a:pt x="0" y="199136"/>
                  </a:lnTo>
                  <a:close/>
                </a:path>
              </a:pathLst>
            </a:custGeom>
            <a:solidFill>
              <a:srgbClr val="959E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685035" y="1676399"/>
              <a:ext cx="1195070" cy="1957070"/>
            </a:xfrm>
            <a:custGeom>
              <a:avLst/>
              <a:gdLst/>
              <a:ahLst/>
              <a:cxnLst/>
              <a:rect l="l" t="t" r="r" b="b"/>
              <a:pathLst>
                <a:path w="1195070" h="1957070">
                  <a:moveTo>
                    <a:pt x="199136" y="1956816"/>
                  </a:moveTo>
                  <a:lnTo>
                    <a:pt x="153475" y="1951556"/>
                  </a:lnTo>
                  <a:lnTo>
                    <a:pt x="111560" y="1936576"/>
                  </a:lnTo>
                  <a:lnTo>
                    <a:pt x="74585" y="1913068"/>
                  </a:lnTo>
                  <a:lnTo>
                    <a:pt x="43747" y="1882230"/>
                  </a:lnTo>
                  <a:lnTo>
                    <a:pt x="20240" y="1845255"/>
                  </a:lnTo>
                  <a:lnTo>
                    <a:pt x="5259" y="1803340"/>
                  </a:lnTo>
                  <a:lnTo>
                    <a:pt x="0" y="1757680"/>
                  </a:lnTo>
                  <a:lnTo>
                    <a:pt x="0" y="199136"/>
                  </a:lnTo>
                  <a:lnTo>
                    <a:pt x="5259" y="153475"/>
                  </a:lnTo>
                  <a:lnTo>
                    <a:pt x="20240" y="111560"/>
                  </a:lnTo>
                  <a:lnTo>
                    <a:pt x="43747" y="74585"/>
                  </a:lnTo>
                  <a:lnTo>
                    <a:pt x="74585" y="43747"/>
                  </a:lnTo>
                  <a:lnTo>
                    <a:pt x="111560" y="20240"/>
                  </a:lnTo>
                  <a:lnTo>
                    <a:pt x="153475" y="5259"/>
                  </a:lnTo>
                  <a:lnTo>
                    <a:pt x="199136" y="0"/>
                  </a:lnTo>
                  <a:lnTo>
                    <a:pt x="995669" y="0"/>
                  </a:lnTo>
                  <a:lnTo>
                    <a:pt x="1041331" y="5259"/>
                  </a:lnTo>
                  <a:lnTo>
                    <a:pt x="1083247" y="20240"/>
                  </a:lnTo>
                  <a:lnTo>
                    <a:pt x="1120224" y="43747"/>
                  </a:lnTo>
                  <a:lnTo>
                    <a:pt x="1151064" y="74585"/>
                  </a:lnTo>
                  <a:lnTo>
                    <a:pt x="1174573" y="111560"/>
                  </a:lnTo>
                  <a:lnTo>
                    <a:pt x="1189556" y="153475"/>
                  </a:lnTo>
                  <a:lnTo>
                    <a:pt x="1194816" y="199136"/>
                  </a:lnTo>
                  <a:lnTo>
                    <a:pt x="1194816" y="1757680"/>
                  </a:lnTo>
                  <a:lnTo>
                    <a:pt x="1189556" y="1803340"/>
                  </a:lnTo>
                  <a:lnTo>
                    <a:pt x="1174573" y="1845255"/>
                  </a:lnTo>
                  <a:lnTo>
                    <a:pt x="1151064" y="1882230"/>
                  </a:lnTo>
                  <a:lnTo>
                    <a:pt x="1120224" y="1913068"/>
                  </a:lnTo>
                  <a:lnTo>
                    <a:pt x="1083247" y="1936576"/>
                  </a:lnTo>
                  <a:lnTo>
                    <a:pt x="1041331" y="1951556"/>
                  </a:lnTo>
                  <a:lnTo>
                    <a:pt x="995669" y="1956816"/>
                  </a:lnTo>
                  <a:lnTo>
                    <a:pt x="199136" y="1956816"/>
                  </a:lnTo>
                  <a:close/>
                </a:path>
              </a:pathLst>
            </a:custGeom>
            <a:ln w="1016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4064864" y="1902200"/>
            <a:ext cx="420370" cy="1507490"/>
          </a:xfrm>
          <a:prstGeom prst="rect">
            <a:avLst/>
          </a:prstGeom>
        </p:spPr>
        <p:txBody>
          <a:bodyPr wrap="square" lIns="0" tIns="25400" rIns="0" bIns="0" rtlCol="0" vert="vert270">
            <a:spAutoFit/>
          </a:bodyPr>
          <a:lstStyle/>
          <a:p>
            <a:pPr marL="12700" marR="5080" indent="167640">
              <a:lnSpc>
                <a:spcPts val="1500"/>
              </a:lnSpc>
              <a:spcBef>
                <a:spcPts val="200"/>
              </a:spcBef>
            </a:pP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r>
              <a:rPr dirty="0" sz="140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4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4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5">
                <a:solidFill>
                  <a:srgbClr val="FFFFFF"/>
                </a:solidFill>
                <a:latin typeface="Arial"/>
                <a:cs typeface="Arial"/>
              </a:rPr>
              <a:t>IX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grievance</a:t>
            </a:r>
            <a:r>
              <a:rPr dirty="0" sz="1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process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406962"/>
            <a:ext cx="348615" cy="2927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Before</a:t>
            </a:r>
            <a:r>
              <a:rPr dirty="0" sz="2200" spc="-10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12524" y="1934225"/>
            <a:ext cx="2155190" cy="63995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breaking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A’s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dorm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room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stealing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A’s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blue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underwear.</a:t>
            </a:r>
            <a:r>
              <a:rPr dirty="0" sz="1600" spc="3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Suspecting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might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something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(because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obsessed),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hidden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camera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captured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entire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incident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video,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which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indisputably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shows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rifling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through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A’s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clothes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leaving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pair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blue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underwear.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339828"/>
            <a:ext cx="348615" cy="29940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14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During</a:t>
            </a:r>
            <a:r>
              <a:rPr dirty="0" sz="2200" spc="-9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73484" y="1823111"/>
            <a:ext cx="1838325" cy="65106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sexually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assaulting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after</a:t>
            </a:r>
            <a:endParaRPr sz="1600">
              <a:latin typeface="Arial"/>
              <a:cs typeface="Arial"/>
            </a:endParaRPr>
          </a:p>
          <a:p>
            <a:pPr marL="12700" marR="4064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become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incapacitated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smoking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potent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marijuana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on-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campus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apartment.</a:t>
            </a:r>
            <a:r>
              <a:rPr dirty="0" sz="1600" spc="3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During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Title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IX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interview,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B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admits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giving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potent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marijuana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claims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coherent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consented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sex.</a:t>
            </a:r>
            <a:r>
              <a:rPr dirty="0" sz="1600" spc="409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private,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religious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strictly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prohibits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drug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distribution.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5586446"/>
            <a:ext cx="348615" cy="27476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Example:</a:t>
            </a:r>
            <a:r>
              <a:rPr dirty="0" sz="2200" spc="-12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After</a:t>
            </a:r>
            <a:r>
              <a:rPr dirty="0" sz="2200" spc="-10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FFFFFF"/>
                </a:solidFill>
                <a:latin typeface="Georgia"/>
                <a:cs typeface="Georgia"/>
              </a:rPr>
              <a:t>Title</a:t>
            </a:r>
            <a:r>
              <a:rPr dirty="0" sz="2200" spc="-9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FFFFFF"/>
                </a:solidFill>
                <a:latin typeface="Georgia"/>
                <a:cs typeface="Georgia"/>
              </a:rPr>
              <a:t>IX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94236" y="1705756"/>
            <a:ext cx="2301240" cy="662813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accuses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offering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“guarantee”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promotion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full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professor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exchange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favors.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denies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ever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making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such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offer,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panel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finds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quid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quo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allegation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unsubstantiated.</a:t>
            </a:r>
            <a:r>
              <a:rPr dirty="0" sz="1600" spc="3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However,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hearing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shows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that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exchanged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dozens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sexual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text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messages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and,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them,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Dean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described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odd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sexual fantasies.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57891" y="2063037"/>
            <a:ext cx="655955" cy="6271260"/>
          </a:xfrm>
          <a:prstGeom prst="rect">
            <a:avLst/>
          </a:prstGeom>
        </p:spPr>
        <p:txBody>
          <a:bodyPr wrap="square" lIns="0" tIns="27305" rIns="0" bIns="0" rtlCol="0" vert="vert27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15"/>
              </a:spcBef>
            </a:pP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Can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use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another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process</a:t>
            </a:r>
            <a:r>
              <a:rPr dirty="0" sz="2200" spc="-12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>
                <a:solidFill>
                  <a:srgbClr val="0047FF"/>
                </a:solidFill>
                <a:latin typeface="Georgia"/>
                <a:cs typeface="Georgia"/>
              </a:rPr>
              <a:t>to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make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same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finding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we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would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otherwise</a:t>
            </a:r>
            <a:r>
              <a:rPr dirty="0" sz="2200" spc="-13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make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under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Title</a:t>
            </a:r>
            <a:r>
              <a:rPr dirty="0" sz="2200" spc="-11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IX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policy?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34444" y="8215427"/>
            <a:ext cx="65214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134444" y="5136953"/>
            <a:ext cx="2237105" cy="29013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25">
                <a:latin typeface="Arial"/>
                <a:cs typeface="Arial"/>
              </a:rPr>
              <a:t>No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requires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the </a:t>
            </a:r>
            <a:r>
              <a:rPr dirty="0" sz="1600">
                <a:latin typeface="Arial"/>
                <a:cs typeface="Arial"/>
              </a:rPr>
              <a:t>use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specific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process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“sexual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harassment”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as </a:t>
            </a:r>
            <a:r>
              <a:rPr dirty="0" sz="1600">
                <a:latin typeface="Arial"/>
                <a:cs typeface="Arial"/>
              </a:rPr>
              <a:t>defined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by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occurs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in </a:t>
            </a:r>
            <a:r>
              <a:rPr dirty="0" sz="1600">
                <a:latin typeface="Arial"/>
                <a:cs typeface="Arial"/>
              </a:rPr>
              <a:t>institution’s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programs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 </a:t>
            </a:r>
            <a:r>
              <a:rPr dirty="0" sz="1600" spc="-10">
                <a:latin typeface="Arial"/>
                <a:cs typeface="Arial"/>
              </a:rPr>
              <a:t>activities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10839" y="2209595"/>
            <a:ext cx="2697684" cy="2697684"/>
          </a:xfrm>
          <a:prstGeom prst="rect">
            <a:avLst/>
          </a:prstGeom>
        </p:spPr>
      </p:pic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25533"/>
            <a:ext cx="441325" cy="1561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6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393381" y="3397981"/>
            <a:ext cx="579755" cy="49460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390"/>
              </a:lnSpc>
            </a:pPr>
            <a:r>
              <a:rPr dirty="0" sz="3850" spc="-85">
                <a:solidFill>
                  <a:srgbClr val="FFFFFF"/>
                </a:solidFill>
                <a:latin typeface="Georgia"/>
                <a:cs typeface="Georgia"/>
              </a:rPr>
              <a:t>Gender</a:t>
            </a:r>
            <a:r>
              <a:rPr dirty="0" sz="3850" spc="-145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75">
                <a:solidFill>
                  <a:srgbClr val="FFFFFF"/>
                </a:solidFill>
                <a:latin typeface="Georgia"/>
                <a:cs typeface="Georgia"/>
              </a:rPr>
              <a:t>Identity</a:t>
            </a:r>
            <a:r>
              <a:rPr dirty="0" sz="3850" spc="-140">
                <a:solidFill>
                  <a:srgbClr val="FFFFFF"/>
                </a:solidFill>
                <a:latin typeface="Georgia"/>
                <a:cs typeface="Georgia"/>
              </a:rPr>
              <a:t> </a:t>
            </a:r>
            <a:r>
              <a:rPr dirty="0" sz="3850" spc="-45">
                <a:solidFill>
                  <a:srgbClr val="FFFFFF"/>
                </a:solidFill>
                <a:latin typeface="Georgia"/>
                <a:cs typeface="Georgia"/>
              </a:rPr>
              <a:t>Update</a:t>
            </a:r>
            <a:endParaRPr sz="3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78579" y="6816974"/>
            <a:ext cx="389255" cy="151638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930"/>
              </a:lnSpc>
            </a:pPr>
            <a:r>
              <a:rPr dirty="0" sz="2550">
                <a:solidFill>
                  <a:srgbClr val="FFFFFF"/>
                </a:solidFill>
                <a:latin typeface="Arial"/>
                <a:cs typeface="Arial"/>
              </a:rPr>
              <a:t>Module</a:t>
            </a:r>
            <a:r>
              <a:rPr dirty="0" sz="25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550" spc="-25">
                <a:solidFill>
                  <a:srgbClr val="FFFFFF"/>
                </a:solidFill>
                <a:latin typeface="Arial"/>
                <a:cs typeface="Arial"/>
              </a:rPr>
              <a:t>11</a:t>
            </a:r>
            <a:endParaRPr sz="2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2786977"/>
            <a:ext cx="348615" cy="55473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Executive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Order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Gender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Identity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0">
                <a:solidFill>
                  <a:srgbClr val="0047FF"/>
                </a:solidFill>
                <a:latin typeface="Georgia"/>
                <a:cs typeface="Georgia"/>
              </a:rPr>
              <a:t>1/20/2025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1919726"/>
            <a:ext cx="2000250" cy="6411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“not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changeable”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refers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“immutable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biological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 spc="-10">
                <a:latin typeface="Arial"/>
                <a:cs typeface="Arial"/>
              </a:rPr>
              <a:t>classification”</a:t>
            </a:r>
            <a:endParaRPr sz="1600">
              <a:latin typeface="Arial"/>
              <a:cs typeface="Arial"/>
            </a:endParaRPr>
          </a:p>
          <a:p>
            <a:pPr marL="149225" marR="125095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Agencies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enforce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laws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“governing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sex-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rights”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“protect </a:t>
            </a:r>
            <a:r>
              <a:rPr dirty="0" sz="1600">
                <a:latin typeface="Arial"/>
                <a:cs typeface="Arial"/>
              </a:rPr>
              <a:t>men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women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biologically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distinct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sexes”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Agencies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must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remove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statements,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regulations,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guidance,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etc.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that </a:t>
            </a:r>
            <a:r>
              <a:rPr dirty="0" sz="1600">
                <a:latin typeface="Arial"/>
                <a:cs typeface="Arial"/>
              </a:rPr>
              <a:t>“promote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otherwise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inculcate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gender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ideology”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3626363"/>
            <a:ext cx="348615" cy="47828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Status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10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the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1/20/2025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Executive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Order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11584" y="4873058"/>
            <a:ext cx="1919605" cy="3467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Executive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order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subject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early</a:t>
            </a:r>
            <a:endParaRPr sz="1600">
              <a:latin typeface="Arial"/>
              <a:cs typeface="Arial"/>
            </a:endParaRPr>
          </a:p>
          <a:p>
            <a:pPr marL="148590" marR="90170">
              <a:lnSpc>
                <a:spcPct val="130000"/>
              </a:lnSpc>
            </a:pPr>
            <a:r>
              <a:rPr dirty="0" sz="1600">
                <a:latin typeface="Arial"/>
                <a:cs typeface="Arial"/>
              </a:rPr>
              <a:t>injunctions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various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contexts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(e.g., </a:t>
            </a:r>
            <a:r>
              <a:rPr dirty="0" sz="1600">
                <a:latin typeface="Arial"/>
                <a:cs typeface="Arial"/>
              </a:rPr>
              <a:t>prisons,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gender-affirming </a:t>
            </a:r>
            <a:r>
              <a:rPr dirty="0" sz="1600" spc="-20">
                <a:latin typeface="Arial"/>
                <a:cs typeface="Arial"/>
              </a:rPr>
              <a:t>care, </a:t>
            </a:r>
            <a:r>
              <a:rPr dirty="0" sz="1600">
                <a:latin typeface="Arial"/>
                <a:cs typeface="Arial"/>
              </a:rPr>
              <a:t>government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websites)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Does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not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appear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be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enjoined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its </a:t>
            </a:r>
            <a:r>
              <a:rPr dirty="0" sz="1600">
                <a:latin typeface="Arial"/>
                <a:cs typeface="Arial"/>
              </a:rPr>
              <a:t>entirety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vis-à-</a:t>
            </a:r>
            <a:r>
              <a:rPr dirty="0" sz="1600">
                <a:latin typeface="Arial"/>
                <a:cs typeface="Arial"/>
              </a:rPr>
              <a:t>vis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contexts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70860" y="1909368"/>
            <a:ext cx="1630679" cy="2449271"/>
          </a:xfrm>
          <a:prstGeom prst="rect">
            <a:avLst/>
          </a:prstGeom>
        </p:spPr>
      </p:pic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2852971"/>
            <a:ext cx="348615" cy="54813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0">
                <a:solidFill>
                  <a:srgbClr val="0047FF"/>
                </a:solidFill>
                <a:latin typeface="Georgia"/>
                <a:cs typeface="Georgia"/>
              </a:rPr>
              <a:t>Executive</a:t>
            </a:r>
            <a:r>
              <a:rPr dirty="0" sz="2200" spc="-12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Order</a:t>
            </a:r>
            <a:r>
              <a:rPr dirty="0" sz="2200" spc="-8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0">
                <a:solidFill>
                  <a:srgbClr val="0047FF"/>
                </a:solidFill>
                <a:latin typeface="Georgia"/>
                <a:cs typeface="Georgia"/>
              </a:rPr>
              <a:t>on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Women’s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Sports</a:t>
            </a:r>
            <a:r>
              <a:rPr dirty="0" sz="2200" spc="-8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2/5/2025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12524" y="2105745"/>
            <a:ext cx="2000250" cy="62261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ED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will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continue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comply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with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vacatur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Biden-</a:t>
            </a:r>
            <a:r>
              <a:rPr dirty="0" sz="1600">
                <a:latin typeface="Arial"/>
                <a:cs typeface="Arial"/>
              </a:rPr>
              <a:t>era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regulations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E.D.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Ky.</a:t>
            </a:r>
            <a:endParaRPr sz="1600">
              <a:latin typeface="Arial"/>
              <a:cs typeface="Arial"/>
            </a:endParaRPr>
          </a:p>
          <a:p>
            <a:pPr marL="148590" marR="128905" indent="-136525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8590" algn="l"/>
              </a:tabLst>
            </a:pPr>
            <a:r>
              <a:rPr dirty="0" sz="1600" spc="-30">
                <a:latin typeface="Arial"/>
                <a:cs typeface="Arial"/>
              </a:rPr>
              <a:t>Take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affirmatively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protect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all-</a:t>
            </a:r>
            <a:r>
              <a:rPr dirty="0" sz="1600">
                <a:latin typeface="Arial"/>
                <a:cs typeface="Arial"/>
              </a:rPr>
              <a:t>female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athletic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opportunities </a:t>
            </a: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all-</a:t>
            </a:r>
            <a:r>
              <a:rPr dirty="0" sz="1600">
                <a:latin typeface="Arial"/>
                <a:cs typeface="Arial"/>
              </a:rPr>
              <a:t>female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locker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rooms,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including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through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enforcement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action</a:t>
            </a:r>
            <a:endParaRPr sz="1600">
              <a:latin typeface="Arial"/>
              <a:cs typeface="Arial"/>
            </a:endParaRPr>
          </a:p>
          <a:p>
            <a:pPr marL="149225" marR="110489" indent="-137160">
              <a:lnSpc>
                <a:spcPct val="130000"/>
              </a:lnSpc>
              <a:spcBef>
                <a:spcPts val="63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Prioritize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enforcement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against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institutions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deny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female </a:t>
            </a:r>
            <a:r>
              <a:rPr dirty="0" sz="1600">
                <a:latin typeface="Arial"/>
                <a:cs typeface="Arial"/>
              </a:rPr>
              <a:t>students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equal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opportunity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sports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6418370"/>
            <a:ext cx="348615" cy="2037714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Caselaw</a:t>
            </a:r>
            <a:r>
              <a:rPr dirty="0" sz="2200" spc="-13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0">
                <a:solidFill>
                  <a:srgbClr val="0047FF"/>
                </a:solidFill>
                <a:latin typeface="Georgia"/>
                <a:cs typeface="Georgia"/>
              </a:rPr>
              <a:t>is</a:t>
            </a:r>
            <a:r>
              <a:rPr dirty="0" sz="2200" spc="-10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Mixed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2116957"/>
            <a:ext cx="1683385" cy="631888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Several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decisions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hold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contemplates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binary,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 spc="-10">
                <a:latin typeface="Arial"/>
                <a:cs typeface="Arial"/>
              </a:rPr>
              <a:t>biology-</a:t>
            </a:r>
            <a:r>
              <a:rPr dirty="0" sz="1600">
                <a:latin typeface="Arial"/>
                <a:cs typeface="Arial"/>
              </a:rPr>
              <a:t>based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definition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“sex”</a:t>
            </a:r>
            <a:endParaRPr sz="1600">
              <a:latin typeface="Arial"/>
              <a:cs typeface="Arial"/>
            </a:endParaRPr>
          </a:p>
          <a:p>
            <a:pPr marL="149225" marR="5080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Several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decisions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hold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gender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identity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included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concept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“sex”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purposes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Only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Supreme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Court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can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resolve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split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judicial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authority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3988984"/>
            <a:ext cx="348615" cy="44062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United</a:t>
            </a:r>
            <a:r>
              <a:rPr dirty="0" sz="2200" spc="-100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States</a:t>
            </a:r>
            <a:r>
              <a:rPr dirty="0" sz="2200" spc="-105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35" i="1">
                <a:solidFill>
                  <a:srgbClr val="0047FF"/>
                </a:solidFill>
                <a:latin typeface="Georgia"/>
                <a:cs typeface="Georgia"/>
              </a:rPr>
              <a:t>v.</a:t>
            </a:r>
            <a:r>
              <a:rPr dirty="0" sz="2200" spc="-90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Skrmetti</a:t>
            </a:r>
            <a:r>
              <a:rPr dirty="0" sz="2200" spc="-125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0">
                <a:solidFill>
                  <a:srgbClr val="0047FF"/>
                </a:solidFill>
                <a:latin typeface="Georgia"/>
                <a:cs typeface="Georgia"/>
              </a:rPr>
              <a:t>(U.S.</a:t>
            </a:r>
            <a:r>
              <a:rPr dirty="0" sz="2200" spc="-114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2025)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64282" y="8244313"/>
            <a:ext cx="59563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64282" y="1630338"/>
            <a:ext cx="2551430" cy="64744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Upholds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Tennessee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law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restricting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certain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sex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transition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treatments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for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minors</a:t>
            </a:r>
            <a:endParaRPr sz="1400">
              <a:latin typeface="Arial"/>
              <a:cs typeface="Arial"/>
            </a:endParaRPr>
          </a:p>
          <a:p>
            <a:pPr marL="12700" marR="156845">
              <a:lnSpc>
                <a:spcPct val="133700"/>
              </a:lnSpc>
              <a:spcBef>
                <a:spcPts val="635"/>
              </a:spcBef>
            </a:pPr>
            <a:r>
              <a:rPr dirty="0" sz="1400">
                <a:latin typeface="Arial"/>
                <a:cs typeface="Arial"/>
              </a:rPr>
              <a:t>Restriction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such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treatments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subject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heightened</a:t>
            </a:r>
            <a:r>
              <a:rPr dirty="0" sz="1400" spc="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scrutiny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under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Equal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Protection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Clause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because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does</a:t>
            </a:r>
            <a:r>
              <a:rPr dirty="0" sz="1400" spc="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classify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based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on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gender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identity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>
                <a:latin typeface="Arial"/>
                <a:cs typeface="Arial"/>
              </a:rPr>
              <a:t>Concurring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opinion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Barrett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says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transgender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status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“suspect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class”</a:t>
            </a:r>
            <a:endParaRPr sz="1400">
              <a:latin typeface="Arial"/>
              <a:cs typeface="Arial"/>
            </a:endParaRPr>
          </a:p>
          <a:p>
            <a:pPr marL="12700" marR="403860">
              <a:lnSpc>
                <a:spcPct val="133700"/>
              </a:lnSpc>
              <a:spcBef>
                <a:spcPts val="645"/>
              </a:spcBef>
            </a:pPr>
            <a:r>
              <a:rPr dirty="0" sz="1400">
                <a:latin typeface="Arial"/>
                <a:cs typeface="Arial"/>
              </a:rPr>
              <a:t>Concurring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opinion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from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Thomas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criticizes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“so-called</a:t>
            </a:r>
            <a:r>
              <a:rPr dirty="0" sz="1400" spc="1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expert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consensus”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on </a:t>
            </a:r>
            <a:r>
              <a:rPr dirty="0" sz="1400">
                <a:latin typeface="Arial"/>
                <a:cs typeface="Arial"/>
              </a:rPr>
              <a:t>transition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treatments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"/>
                <a:cs typeface="Arial"/>
              </a:rPr>
              <a:t>Does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not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address</a:t>
            </a:r>
            <a:r>
              <a:rPr dirty="0" sz="1400" spc="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Title</a:t>
            </a:r>
            <a:r>
              <a:rPr dirty="0" sz="1400" spc="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8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specifically,</a:t>
            </a:r>
            <a:r>
              <a:rPr dirty="0" sz="1400" spc="1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but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suggests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wholesale</a:t>
            </a:r>
            <a:r>
              <a:rPr dirty="0" sz="1400" spc="1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application</a:t>
            </a:r>
            <a:r>
              <a:rPr dirty="0" sz="1400" spc="95">
                <a:latin typeface="Arial"/>
                <a:cs typeface="Arial"/>
              </a:rPr>
              <a:t> </a:t>
            </a:r>
            <a:r>
              <a:rPr dirty="0" sz="1400" spc="-25">
                <a:latin typeface="Arial"/>
                <a:cs typeface="Arial"/>
              </a:rPr>
              <a:t>of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dirty="0" sz="1400" i="1">
                <a:latin typeface="Arial"/>
                <a:cs typeface="Arial"/>
              </a:rPr>
              <a:t>Bostock</a:t>
            </a:r>
            <a:r>
              <a:rPr dirty="0" sz="1400" spc="85" i="1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gender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identity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scenarios</a:t>
            </a:r>
            <a:r>
              <a:rPr dirty="0" sz="1400" spc="1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9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unlikely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82314" y="8244313"/>
            <a:ext cx="59690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00346" y="8244313"/>
            <a:ext cx="229870" cy="895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190809" y="3852848"/>
            <a:ext cx="348615" cy="4542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Idaho</a:t>
            </a:r>
            <a:r>
              <a:rPr dirty="0" sz="2200" spc="-114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 i="1">
                <a:solidFill>
                  <a:srgbClr val="0047FF"/>
                </a:solidFill>
                <a:latin typeface="Georgia"/>
                <a:cs typeface="Georgia"/>
              </a:rPr>
              <a:t>and</a:t>
            </a:r>
            <a:r>
              <a:rPr dirty="0" sz="2200" spc="-105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 i="1">
                <a:solidFill>
                  <a:srgbClr val="0047FF"/>
                </a:solidFill>
                <a:latin typeface="Georgia"/>
                <a:cs typeface="Georgia"/>
              </a:rPr>
              <a:t>West</a:t>
            </a:r>
            <a:r>
              <a:rPr dirty="0" sz="2200" spc="-80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Virginia</a:t>
            </a:r>
            <a:r>
              <a:rPr dirty="0" sz="2200" spc="-110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55" i="1">
                <a:solidFill>
                  <a:srgbClr val="0047FF"/>
                </a:solidFill>
                <a:latin typeface="Georgia"/>
                <a:cs typeface="Georgia"/>
              </a:rPr>
              <a:t>Sports</a:t>
            </a:r>
            <a:r>
              <a:rPr dirty="0" sz="2200" spc="-120" i="1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 i="1">
                <a:solidFill>
                  <a:srgbClr val="0047FF"/>
                </a:solidFill>
                <a:latin typeface="Georgia"/>
                <a:cs typeface="Georgia"/>
              </a:rPr>
              <a:t>Cases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51564" y="832311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51564" y="2174219"/>
            <a:ext cx="2000250" cy="60166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>
                <a:latin typeface="Arial"/>
                <a:cs typeface="Arial"/>
              </a:rPr>
              <a:t>Supreme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Court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heard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argument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regarding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legality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Idaho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24765">
              <a:lnSpc>
                <a:spcPct val="130000"/>
              </a:lnSpc>
            </a:pPr>
            <a:r>
              <a:rPr dirty="0" sz="1600" spc="-20">
                <a:latin typeface="Arial"/>
                <a:cs typeface="Arial"/>
              </a:rPr>
              <a:t>Tennessee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laws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that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restrict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transgender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women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from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participation </a:t>
            </a:r>
            <a:r>
              <a:rPr dirty="0" sz="1600">
                <a:latin typeface="Arial"/>
                <a:cs typeface="Arial"/>
              </a:rPr>
              <a:t>on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women’s-</a:t>
            </a:r>
            <a:r>
              <a:rPr dirty="0" sz="1600">
                <a:latin typeface="Arial"/>
                <a:cs typeface="Arial"/>
              </a:rPr>
              <a:t>designated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sports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teams</a:t>
            </a:r>
            <a:endParaRPr sz="1600">
              <a:latin typeface="Arial"/>
              <a:cs typeface="Arial"/>
            </a:endParaRPr>
          </a:p>
          <a:p>
            <a:pPr marL="12700" marR="70485">
              <a:lnSpc>
                <a:spcPct val="130000"/>
              </a:lnSpc>
              <a:spcBef>
                <a:spcPts val="640"/>
              </a:spcBef>
            </a:pPr>
            <a:r>
              <a:rPr dirty="0" sz="1600">
                <a:latin typeface="Arial"/>
                <a:cs typeface="Arial"/>
              </a:rPr>
              <a:t>Directly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implicates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extent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which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IX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incorporates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gender </a:t>
            </a:r>
            <a:r>
              <a:rPr dirty="0" sz="1600">
                <a:latin typeface="Arial"/>
                <a:cs typeface="Arial"/>
              </a:rPr>
              <a:t>identity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non-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category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10"/>
              </a:spcBef>
            </a:pPr>
            <a:r>
              <a:rPr dirty="0" sz="1600">
                <a:latin typeface="Arial"/>
                <a:cs typeface="Arial"/>
              </a:rPr>
              <a:t>Anticipated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ruling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in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June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2026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84226" y="832311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98678" y="8323119"/>
            <a:ext cx="253365" cy="97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0">
                <a:solidFill>
                  <a:srgbClr val="000F9E"/>
                </a:solidFill>
                <a:latin typeface="Arial"/>
                <a:cs typeface="Arial"/>
              </a:rPr>
              <a:t>•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792569"/>
            <a:ext cx="1203960" cy="65417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college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women’s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league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league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intramural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ultimate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frisbee.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Two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transgender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women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play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women’s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league,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wins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league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easily.</a:t>
            </a:r>
            <a:r>
              <a:rPr dirty="0" sz="1600" spc="3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transgender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participate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designated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teams.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95404" y="1713366"/>
            <a:ext cx="1838325" cy="66103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classroom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building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four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floors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tall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men’s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restroom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each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floor.</a:t>
            </a:r>
            <a:r>
              <a:rPr dirty="0" sz="1600" spc="3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converts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women’s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restroom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first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floor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into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multi-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stall,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gender-neutral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bathroom,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resulting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there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four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men’s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restrooms,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three women’s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restrooms,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gender-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neutral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restroom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building.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2439722"/>
            <a:ext cx="1203960" cy="58940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university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permits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transgender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join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varsity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women’s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volleyball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team.</a:t>
            </a:r>
            <a:r>
              <a:rPr dirty="0" sz="1600" spc="3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transgender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receives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starting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position.</a:t>
            </a:r>
            <a:r>
              <a:rPr dirty="0" sz="1600" spc="3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All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identify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as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“biological”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females.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388929" y="2486774"/>
            <a:ext cx="348615" cy="57861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Examples</a:t>
            </a:r>
            <a:r>
              <a:rPr dirty="0" sz="2200" spc="-9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25">
                <a:solidFill>
                  <a:srgbClr val="0047FF"/>
                </a:solidFill>
                <a:latin typeface="Georgia"/>
                <a:cs typeface="Georgia"/>
              </a:rPr>
              <a:t>of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Investigations/Enforcement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10">
                <a:solidFill>
                  <a:srgbClr val="0047FF"/>
                </a:solidFill>
                <a:latin typeface="Georgia"/>
                <a:cs typeface="Georgia"/>
              </a:rPr>
              <a:t>Actions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84" y="1976964"/>
            <a:ext cx="2163445" cy="63055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Maine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Department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Education,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et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al.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(athletics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participation)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San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Jose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State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University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(athletics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participation,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volleyball)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0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University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Pennsylvania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(athletics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participation,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swimming)</a:t>
            </a:r>
            <a:endParaRPr sz="1600">
              <a:latin typeface="Arial"/>
              <a:cs typeface="Arial"/>
            </a:endParaRPr>
          </a:p>
          <a:p>
            <a:pPr marL="149225" indent="-136525">
              <a:lnSpc>
                <a:spcPct val="100000"/>
              </a:lnSpc>
              <a:spcBef>
                <a:spcPts val="1220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Denver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Public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Schools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(restroom)</a:t>
            </a:r>
            <a:endParaRPr sz="1600">
              <a:latin typeface="Arial"/>
              <a:cs typeface="Arial"/>
            </a:endParaRPr>
          </a:p>
          <a:p>
            <a:pPr marL="148590" marR="5080" indent="-136525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8590" algn="l"/>
              </a:tabLst>
            </a:pPr>
            <a:r>
              <a:rPr dirty="0" sz="1600">
                <a:latin typeface="Arial"/>
                <a:cs typeface="Arial"/>
              </a:rPr>
              <a:t>Massachusetts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Interscholastic</a:t>
            </a:r>
            <a:r>
              <a:rPr dirty="0" sz="1600" spc="-1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Athletics</a:t>
            </a:r>
            <a:r>
              <a:rPr dirty="0" sz="1600" spc="-9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Ass’n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(athletics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participation, basketball)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000F9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51769" y="5590484"/>
            <a:ext cx="348615" cy="28047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65">
                <a:solidFill>
                  <a:srgbClr val="0047FF"/>
                </a:solidFill>
                <a:latin typeface="Georgia"/>
                <a:cs typeface="Georgia"/>
              </a:rPr>
              <a:t>Sex-</a:t>
            </a:r>
            <a:r>
              <a:rPr dirty="0" sz="2200" spc="-55">
                <a:solidFill>
                  <a:srgbClr val="0047FF"/>
                </a:solidFill>
                <a:latin typeface="Georgia"/>
                <a:cs typeface="Georgia"/>
              </a:rPr>
              <a:t>Based</a:t>
            </a:r>
            <a:r>
              <a:rPr dirty="0" sz="2200" spc="-90">
                <a:solidFill>
                  <a:srgbClr val="0047FF"/>
                </a:solidFill>
                <a:latin typeface="Georgia"/>
                <a:cs typeface="Georgia"/>
              </a:rPr>
              <a:t> </a:t>
            </a:r>
            <a:r>
              <a:rPr dirty="0" sz="2200" spc="-45">
                <a:solidFill>
                  <a:srgbClr val="0047FF"/>
                </a:solidFill>
                <a:latin typeface="Georgia"/>
                <a:cs typeface="Georgia"/>
              </a:rPr>
              <a:t>Stereotyping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5404" y="2115973"/>
            <a:ext cx="1602740" cy="62763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49225" indent="-136525">
              <a:lnSpc>
                <a:spcPts val="1870"/>
              </a:lnSpc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>
                <a:latin typeface="Arial"/>
                <a:cs typeface="Arial"/>
              </a:rPr>
              <a:t>Long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recognized</a:t>
            </a:r>
            <a:r>
              <a:rPr dirty="0" sz="1600" spc="-7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theory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discrimination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under</a:t>
            </a:r>
            <a:r>
              <a:rPr dirty="0" sz="1600" spc="-8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VII,</a:t>
            </a:r>
            <a:r>
              <a:rPr dirty="0" sz="1600" spc="-7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Title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25">
                <a:latin typeface="Arial"/>
                <a:cs typeface="Arial"/>
              </a:rPr>
              <a:t>IX,</a:t>
            </a:r>
            <a:endParaRPr sz="1600">
              <a:latin typeface="Arial"/>
              <a:cs typeface="Arial"/>
            </a:endParaRPr>
          </a:p>
          <a:p>
            <a:pPr marL="149225">
              <a:lnSpc>
                <a:spcPct val="100000"/>
              </a:lnSpc>
              <a:spcBef>
                <a:spcPts val="575"/>
              </a:spcBef>
            </a:pPr>
            <a:r>
              <a:rPr dirty="0" sz="1600">
                <a:latin typeface="Arial"/>
                <a:cs typeface="Arial"/>
              </a:rPr>
              <a:t>and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other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civil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rights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laws</a:t>
            </a:r>
            <a:endParaRPr sz="1600">
              <a:latin typeface="Arial"/>
              <a:cs typeface="Arial"/>
            </a:endParaRPr>
          </a:p>
          <a:p>
            <a:pPr marL="149225" marR="503555" indent="-137160">
              <a:lnSpc>
                <a:spcPct val="130000"/>
              </a:lnSpc>
              <a:spcBef>
                <a:spcPts val="645"/>
              </a:spcBef>
              <a:buClr>
                <a:srgbClr val="000F9E"/>
              </a:buClr>
              <a:buChar char="•"/>
              <a:tabLst>
                <a:tab pos="149225" algn="l"/>
              </a:tabLst>
            </a:pPr>
            <a:r>
              <a:rPr dirty="0" sz="1600" spc="-10">
                <a:latin typeface="Arial"/>
                <a:cs typeface="Arial"/>
              </a:rPr>
              <a:t>Current</a:t>
            </a:r>
            <a:r>
              <a:rPr dirty="0" sz="1600" spc="-1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Administration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appears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to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still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acknowledge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sex-based </a:t>
            </a:r>
            <a:r>
              <a:rPr dirty="0" sz="1600">
                <a:latin typeface="Arial"/>
                <a:cs typeface="Arial"/>
              </a:rPr>
              <a:t>stereotyping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as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viable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form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of</a:t>
            </a:r>
            <a:r>
              <a:rPr dirty="0" sz="1600" spc="-3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harassment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or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discrimination </a:t>
            </a:r>
            <a:r>
              <a:rPr dirty="0" sz="1600" i="1">
                <a:latin typeface="Arial"/>
                <a:cs typeface="Arial"/>
              </a:rPr>
              <a:t>provided</a:t>
            </a:r>
            <a:r>
              <a:rPr dirty="0" sz="1600" spc="-40" i="1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sex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is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considered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an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immutable,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biological</a:t>
            </a:r>
            <a:r>
              <a:rPr dirty="0" sz="1600" spc="-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category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56364" y="1861971"/>
            <a:ext cx="1521460" cy="647192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biological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who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peak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condition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excellent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cheerleader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denied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spot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cheerleading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squad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because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“masculine”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physical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traits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short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hair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broad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shoulders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typically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wears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pants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baggy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clothing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instead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“feminine”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attire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favored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cheerleaders.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933276" y="1879945"/>
            <a:ext cx="2301240" cy="6454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biological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applies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faculty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position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the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2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Department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Gender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Studies.</a:t>
            </a:r>
            <a:r>
              <a:rPr dirty="0" sz="1600" spc="3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While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acknowledging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stellar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academic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credentials,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committee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rejects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applicant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because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believes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applicant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r>
              <a:rPr dirty="0" sz="1600" spc="-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trouble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“relating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to”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“interacting</a:t>
            </a:r>
            <a:r>
              <a:rPr dirty="0" sz="16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with”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predominantly</a:t>
            </a:r>
            <a:r>
              <a:rPr dirty="0" sz="16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female</a:t>
            </a:r>
            <a:r>
              <a:rPr dirty="0" sz="16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body.</a:t>
            </a:r>
            <a:r>
              <a:rPr dirty="0" sz="1600" spc="3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One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committee</a:t>
            </a:r>
            <a:r>
              <a:rPr dirty="0" sz="16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member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writes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notepad,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“Dresses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like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male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parent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insurance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commercial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3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Can’t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relate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women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.”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9248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67843" y="6493637"/>
                  </a:moveTo>
                  <a:lnTo>
                    <a:pt x="114668" y="6493637"/>
                  </a:lnTo>
                  <a:lnTo>
                    <a:pt x="114668" y="6507683"/>
                  </a:lnTo>
                  <a:lnTo>
                    <a:pt x="134696" y="6507683"/>
                  </a:lnTo>
                  <a:lnTo>
                    <a:pt x="134696" y="6535407"/>
                  </a:lnTo>
                  <a:lnTo>
                    <a:pt x="114668" y="6535407"/>
                  </a:lnTo>
                  <a:lnTo>
                    <a:pt x="114668" y="6549847"/>
                  </a:lnTo>
                  <a:lnTo>
                    <a:pt x="134696" y="6549847"/>
                  </a:lnTo>
                  <a:lnTo>
                    <a:pt x="134696" y="6561556"/>
                  </a:lnTo>
                  <a:lnTo>
                    <a:pt x="145630" y="6561556"/>
                  </a:lnTo>
                  <a:lnTo>
                    <a:pt x="145630" y="6549847"/>
                  </a:lnTo>
                  <a:lnTo>
                    <a:pt x="167843" y="6549847"/>
                  </a:lnTo>
                  <a:lnTo>
                    <a:pt x="167843" y="6535407"/>
                  </a:lnTo>
                  <a:lnTo>
                    <a:pt x="145630" y="6535407"/>
                  </a:lnTo>
                  <a:lnTo>
                    <a:pt x="145630" y="6507683"/>
                  </a:lnTo>
                  <a:lnTo>
                    <a:pt x="167843" y="6507683"/>
                  </a:lnTo>
                  <a:lnTo>
                    <a:pt x="167843" y="6493637"/>
                  </a:lnTo>
                  <a:close/>
                </a:path>
                <a:path w="207645" h="6562090">
                  <a:moveTo>
                    <a:pt x="167843" y="6193841"/>
                  </a:moveTo>
                  <a:lnTo>
                    <a:pt x="114668" y="6193841"/>
                  </a:lnTo>
                  <a:lnTo>
                    <a:pt x="114668" y="6207899"/>
                  </a:lnTo>
                  <a:lnTo>
                    <a:pt x="134696" y="6207899"/>
                  </a:lnTo>
                  <a:lnTo>
                    <a:pt x="134696" y="6235611"/>
                  </a:lnTo>
                  <a:lnTo>
                    <a:pt x="114668" y="6235611"/>
                  </a:lnTo>
                  <a:lnTo>
                    <a:pt x="114668" y="6250051"/>
                  </a:lnTo>
                  <a:lnTo>
                    <a:pt x="167843" y="6250051"/>
                  </a:lnTo>
                  <a:lnTo>
                    <a:pt x="167843" y="6235611"/>
                  </a:lnTo>
                  <a:lnTo>
                    <a:pt x="145630" y="6235611"/>
                  </a:lnTo>
                  <a:lnTo>
                    <a:pt x="145630" y="6207899"/>
                  </a:lnTo>
                  <a:lnTo>
                    <a:pt x="167843" y="6207899"/>
                  </a:lnTo>
                  <a:lnTo>
                    <a:pt x="167843" y="6193841"/>
                  </a:lnTo>
                  <a:close/>
                </a:path>
                <a:path w="207645" h="6562090">
                  <a:moveTo>
                    <a:pt x="167843" y="6113043"/>
                  </a:moveTo>
                  <a:lnTo>
                    <a:pt x="162013" y="6106007"/>
                  </a:lnTo>
                  <a:lnTo>
                    <a:pt x="156921" y="6106007"/>
                  </a:lnTo>
                  <a:lnTo>
                    <a:pt x="156921" y="6124359"/>
                  </a:lnTo>
                  <a:lnTo>
                    <a:pt x="156921" y="6150127"/>
                  </a:lnTo>
                  <a:lnTo>
                    <a:pt x="145262" y="6150127"/>
                  </a:lnTo>
                  <a:lnTo>
                    <a:pt x="145262" y="6124359"/>
                  </a:lnTo>
                  <a:lnTo>
                    <a:pt x="145745" y="6123190"/>
                  </a:lnTo>
                  <a:lnTo>
                    <a:pt x="146723" y="6120841"/>
                  </a:lnTo>
                  <a:lnTo>
                    <a:pt x="151447" y="6120841"/>
                  </a:lnTo>
                  <a:lnTo>
                    <a:pt x="156552" y="6121235"/>
                  </a:lnTo>
                  <a:lnTo>
                    <a:pt x="156921" y="6124359"/>
                  </a:lnTo>
                  <a:lnTo>
                    <a:pt x="156921" y="6106007"/>
                  </a:lnTo>
                  <a:lnTo>
                    <a:pt x="145986" y="6106007"/>
                  </a:lnTo>
                  <a:lnTo>
                    <a:pt x="141249" y="6109525"/>
                  </a:lnTo>
                  <a:lnTo>
                    <a:pt x="139433" y="6116167"/>
                  </a:lnTo>
                  <a:lnTo>
                    <a:pt x="136880" y="6111087"/>
                  </a:lnTo>
                  <a:lnTo>
                    <a:pt x="136156" y="6110605"/>
                  </a:lnTo>
                  <a:lnTo>
                    <a:pt x="136156" y="6126315"/>
                  </a:lnTo>
                  <a:lnTo>
                    <a:pt x="136156" y="6150127"/>
                  </a:lnTo>
                  <a:lnTo>
                    <a:pt x="125590" y="6150127"/>
                  </a:lnTo>
                  <a:lnTo>
                    <a:pt x="125679" y="6126315"/>
                  </a:lnTo>
                  <a:lnTo>
                    <a:pt x="126326" y="6123190"/>
                  </a:lnTo>
                  <a:lnTo>
                    <a:pt x="135064" y="6123190"/>
                  </a:lnTo>
                  <a:lnTo>
                    <a:pt x="136156" y="6126315"/>
                  </a:lnTo>
                  <a:lnTo>
                    <a:pt x="136156" y="6110605"/>
                  </a:lnTo>
                  <a:lnTo>
                    <a:pt x="132880" y="6108357"/>
                  </a:lnTo>
                  <a:lnTo>
                    <a:pt x="119037" y="6108357"/>
                  </a:lnTo>
                  <a:lnTo>
                    <a:pt x="114300" y="6114605"/>
                  </a:lnTo>
                  <a:lnTo>
                    <a:pt x="114300" y="6164567"/>
                  </a:lnTo>
                  <a:lnTo>
                    <a:pt x="167843" y="6164567"/>
                  </a:lnTo>
                  <a:lnTo>
                    <a:pt x="167843" y="6150127"/>
                  </a:lnTo>
                  <a:lnTo>
                    <a:pt x="167843" y="6120841"/>
                  </a:lnTo>
                  <a:lnTo>
                    <a:pt x="167843" y="6116167"/>
                  </a:lnTo>
                  <a:lnTo>
                    <a:pt x="167843" y="6113043"/>
                  </a:lnTo>
                  <a:close/>
                </a:path>
                <a:path w="207645" h="6562090">
                  <a:moveTo>
                    <a:pt x="167843" y="6049022"/>
                  </a:moveTo>
                  <a:lnTo>
                    <a:pt x="156921" y="6049022"/>
                  </a:lnTo>
                  <a:lnTo>
                    <a:pt x="156921" y="6078296"/>
                  </a:lnTo>
                  <a:lnTo>
                    <a:pt x="114668" y="6078296"/>
                  </a:lnTo>
                  <a:lnTo>
                    <a:pt x="114668" y="6092736"/>
                  </a:lnTo>
                  <a:lnTo>
                    <a:pt x="167843" y="6092736"/>
                  </a:lnTo>
                  <a:lnTo>
                    <a:pt x="167843" y="6049022"/>
                  </a:lnTo>
                  <a:close/>
                </a:path>
                <a:path w="207645" h="6562090">
                  <a:moveTo>
                    <a:pt x="167843" y="5976417"/>
                  </a:moveTo>
                  <a:lnTo>
                    <a:pt x="145630" y="5987275"/>
                  </a:lnTo>
                  <a:lnTo>
                    <a:pt x="145630" y="6002566"/>
                  </a:lnTo>
                  <a:lnTo>
                    <a:pt x="145630" y="6017793"/>
                  </a:lnTo>
                  <a:lnTo>
                    <a:pt x="129235" y="6010376"/>
                  </a:lnTo>
                  <a:lnTo>
                    <a:pt x="145630" y="6002566"/>
                  </a:lnTo>
                  <a:lnTo>
                    <a:pt x="145630" y="5987275"/>
                  </a:lnTo>
                  <a:lnTo>
                    <a:pt x="114300" y="6002566"/>
                  </a:lnTo>
                  <a:lnTo>
                    <a:pt x="114300" y="6016231"/>
                  </a:lnTo>
                  <a:lnTo>
                    <a:pt x="114668" y="6016231"/>
                  </a:lnTo>
                  <a:lnTo>
                    <a:pt x="167843" y="6043549"/>
                  </a:lnTo>
                  <a:lnTo>
                    <a:pt x="167843" y="6027940"/>
                  </a:lnTo>
                  <a:lnTo>
                    <a:pt x="156552" y="6022860"/>
                  </a:lnTo>
                  <a:lnTo>
                    <a:pt x="156552" y="6017793"/>
                  </a:lnTo>
                  <a:lnTo>
                    <a:pt x="156552" y="6002566"/>
                  </a:lnTo>
                  <a:lnTo>
                    <a:pt x="156552" y="5997499"/>
                  </a:lnTo>
                  <a:lnTo>
                    <a:pt x="167843" y="5992419"/>
                  </a:lnTo>
                  <a:lnTo>
                    <a:pt x="167843" y="5976417"/>
                  </a:lnTo>
                  <a:close/>
                </a:path>
                <a:path w="207645" h="6562090">
                  <a:moveTo>
                    <a:pt x="167843" y="5833935"/>
                  </a:moveTo>
                  <a:lnTo>
                    <a:pt x="135432" y="5862434"/>
                  </a:lnTo>
                  <a:lnTo>
                    <a:pt x="114668" y="5837059"/>
                  </a:lnTo>
                  <a:lnTo>
                    <a:pt x="114668" y="5855792"/>
                  </a:lnTo>
                  <a:lnTo>
                    <a:pt x="135064" y="5879604"/>
                  </a:lnTo>
                  <a:lnTo>
                    <a:pt x="114668" y="5879604"/>
                  </a:lnTo>
                  <a:lnTo>
                    <a:pt x="114668" y="5894044"/>
                  </a:lnTo>
                  <a:lnTo>
                    <a:pt x="167843" y="5894044"/>
                  </a:lnTo>
                  <a:lnTo>
                    <a:pt x="167843" y="5879604"/>
                  </a:lnTo>
                  <a:lnTo>
                    <a:pt x="149631" y="5879604"/>
                  </a:lnTo>
                  <a:lnTo>
                    <a:pt x="143446" y="5872581"/>
                  </a:lnTo>
                  <a:lnTo>
                    <a:pt x="167843" y="5851893"/>
                  </a:lnTo>
                  <a:lnTo>
                    <a:pt x="167843" y="5833935"/>
                  </a:lnTo>
                  <a:close/>
                </a:path>
                <a:path w="207645" h="6562090">
                  <a:moveTo>
                    <a:pt x="167843" y="5757418"/>
                  </a:moveTo>
                  <a:lnTo>
                    <a:pt x="114668" y="5738685"/>
                  </a:lnTo>
                  <a:lnTo>
                    <a:pt x="114668" y="5753519"/>
                  </a:lnTo>
                  <a:lnTo>
                    <a:pt x="150723" y="5765228"/>
                  </a:lnTo>
                  <a:lnTo>
                    <a:pt x="114668" y="5778500"/>
                  </a:lnTo>
                  <a:lnTo>
                    <a:pt x="114668" y="5792559"/>
                  </a:lnTo>
                  <a:lnTo>
                    <a:pt x="150723" y="5805830"/>
                  </a:lnTo>
                  <a:lnTo>
                    <a:pt x="114668" y="5817540"/>
                  </a:lnTo>
                  <a:lnTo>
                    <a:pt x="114668" y="5832373"/>
                  </a:lnTo>
                  <a:lnTo>
                    <a:pt x="167843" y="5814022"/>
                  </a:lnTo>
                  <a:lnTo>
                    <a:pt x="167843" y="5799975"/>
                  </a:lnTo>
                  <a:lnTo>
                    <a:pt x="129235" y="5785523"/>
                  </a:lnTo>
                  <a:lnTo>
                    <a:pt x="167843" y="5771870"/>
                  </a:lnTo>
                  <a:lnTo>
                    <a:pt x="167843" y="5757418"/>
                  </a:lnTo>
                  <a:close/>
                </a:path>
                <a:path w="207645" h="6562090">
                  <a:moveTo>
                    <a:pt x="167843" y="5678576"/>
                  </a:moveTo>
                  <a:lnTo>
                    <a:pt x="156921" y="5678576"/>
                  </a:lnTo>
                  <a:lnTo>
                    <a:pt x="156921" y="5715266"/>
                  </a:lnTo>
                  <a:lnTo>
                    <a:pt x="145262" y="5715266"/>
                  </a:lnTo>
                  <a:lnTo>
                    <a:pt x="145262" y="5682475"/>
                  </a:lnTo>
                  <a:lnTo>
                    <a:pt x="134340" y="5682475"/>
                  </a:lnTo>
                  <a:lnTo>
                    <a:pt x="134340" y="5715266"/>
                  </a:lnTo>
                  <a:lnTo>
                    <a:pt x="125590" y="5715266"/>
                  </a:lnTo>
                  <a:lnTo>
                    <a:pt x="125590" y="5678576"/>
                  </a:lnTo>
                  <a:lnTo>
                    <a:pt x="114668" y="5678576"/>
                  </a:lnTo>
                  <a:lnTo>
                    <a:pt x="114668" y="5729313"/>
                  </a:lnTo>
                  <a:lnTo>
                    <a:pt x="167843" y="5729313"/>
                  </a:lnTo>
                  <a:lnTo>
                    <a:pt x="167843" y="5678576"/>
                  </a:lnTo>
                  <a:close/>
                </a:path>
                <a:path w="207645" h="6562090">
                  <a:moveTo>
                    <a:pt x="167843" y="5619623"/>
                  </a:moveTo>
                  <a:lnTo>
                    <a:pt x="156921" y="5619623"/>
                  </a:lnTo>
                  <a:lnTo>
                    <a:pt x="156921" y="5648909"/>
                  </a:lnTo>
                  <a:lnTo>
                    <a:pt x="114668" y="5648909"/>
                  </a:lnTo>
                  <a:lnTo>
                    <a:pt x="114668" y="5663349"/>
                  </a:lnTo>
                  <a:lnTo>
                    <a:pt x="167843" y="5663349"/>
                  </a:lnTo>
                  <a:lnTo>
                    <a:pt x="167843" y="5619623"/>
                  </a:lnTo>
                  <a:close/>
                </a:path>
                <a:path w="207645" h="6562090">
                  <a:moveTo>
                    <a:pt x="167843" y="5564975"/>
                  </a:moveTo>
                  <a:lnTo>
                    <a:pt x="156921" y="5564975"/>
                  </a:lnTo>
                  <a:lnTo>
                    <a:pt x="156921" y="5594248"/>
                  </a:lnTo>
                  <a:lnTo>
                    <a:pt x="114668" y="5594248"/>
                  </a:lnTo>
                  <a:lnTo>
                    <a:pt x="114668" y="5608701"/>
                  </a:lnTo>
                  <a:lnTo>
                    <a:pt x="167843" y="5608701"/>
                  </a:lnTo>
                  <a:lnTo>
                    <a:pt x="167843" y="5564975"/>
                  </a:lnTo>
                  <a:close/>
                </a:path>
                <a:path w="207645" h="6562090">
                  <a:moveTo>
                    <a:pt x="169303" y="6297676"/>
                  </a:moveTo>
                  <a:lnTo>
                    <a:pt x="167728" y="6284874"/>
                  </a:lnTo>
                  <a:lnTo>
                    <a:pt x="163283" y="6274841"/>
                  </a:lnTo>
                  <a:lnTo>
                    <a:pt x="156387" y="6268034"/>
                  </a:lnTo>
                  <a:lnTo>
                    <a:pt x="147447" y="6264884"/>
                  </a:lnTo>
                  <a:lnTo>
                    <a:pt x="147447" y="6280505"/>
                  </a:lnTo>
                  <a:lnTo>
                    <a:pt x="154368" y="6281280"/>
                  </a:lnTo>
                  <a:lnTo>
                    <a:pt x="158369" y="6287528"/>
                  </a:lnTo>
                  <a:lnTo>
                    <a:pt x="158369" y="6309385"/>
                  </a:lnTo>
                  <a:lnTo>
                    <a:pt x="151815" y="6316408"/>
                  </a:lnTo>
                  <a:lnTo>
                    <a:pt x="130695" y="6316408"/>
                  </a:lnTo>
                  <a:lnTo>
                    <a:pt x="124142" y="6308991"/>
                  </a:lnTo>
                  <a:lnTo>
                    <a:pt x="124142" y="6288303"/>
                  </a:lnTo>
                  <a:lnTo>
                    <a:pt x="127419" y="6282448"/>
                  </a:lnTo>
                  <a:lnTo>
                    <a:pt x="133972" y="6280505"/>
                  </a:lnTo>
                  <a:lnTo>
                    <a:pt x="133972" y="6264884"/>
                  </a:lnTo>
                  <a:lnTo>
                    <a:pt x="125653" y="6268034"/>
                  </a:lnTo>
                  <a:lnTo>
                    <a:pt x="119087" y="6274841"/>
                  </a:lnTo>
                  <a:lnTo>
                    <a:pt x="114769" y="6284874"/>
                  </a:lnTo>
                  <a:lnTo>
                    <a:pt x="113207" y="6297676"/>
                  </a:lnTo>
                  <a:lnTo>
                    <a:pt x="115239" y="6311938"/>
                  </a:lnTo>
                  <a:lnTo>
                    <a:pt x="120954" y="6322758"/>
                  </a:lnTo>
                  <a:lnTo>
                    <a:pt x="129806" y="6329629"/>
                  </a:lnTo>
                  <a:lnTo>
                    <a:pt x="141249" y="6332029"/>
                  </a:lnTo>
                  <a:lnTo>
                    <a:pt x="152704" y="6329629"/>
                  </a:lnTo>
                  <a:lnTo>
                    <a:pt x="161556" y="6322758"/>
                  </a:lnTo>
                  <a:lnTo>
                    <a:pt x="167271" y="6311938"/>
                  </a:lnTo>
                  <a:lnTo>
                    <a:pt x="169303" y="6297676"/>
                  </a:lnTo>
                  <a:close/>
                </a:path>
                <a:path w="207645" h="6562090">
                  <a:moveTo>
                    <a:pt x="169303" y="5938545"/>
                  </a:moveTo>
                  <a:lnTo>
                    <a:pt x="167728" y="5925744"/>
                  </a:lnTo>
                  <a:lnTo>
                    <a:pt x="163283" y="5915711"/>
                  </a:lnTo>
                  <a:lnTo>
                    <a:pt x="156387" y="5908903"/>
                  </a:lnTo>
                  <a:lnTo>
                    <a:pt x="147447" y="5905754"/>
                  </a:lnTo>
                  <a:lnTo>
                    <a:pt x="147447" y="5921375"/>
                  </a:lnTo>
                  <a:lnTo>
                    <a:pt x="154368" y="5922149"/>
                  </a:lnTo>
                  <a:lnTo>
                    <a:pt x="158369" y="5928398"/>
                  </a:lnTo>
                  <a:lnTo>
                    <a:pt x="158369" y="5950255"/>
                  </a:lnTo>
                  <a:lnTo>
                    <a:pt x="151815" y="5957290"/>
                  </a:lnTo>
                  <a:lnTo>
                    <a:pt x="130695" y="5957290"/>
                  </a:lnTo>
                  <a:lnTo>
                    <a:pt x="124142" y="5949874"/>
                  </a:lnTo>
                  <a:lnTo>
                    <a:pt x="124142" y="5929185"/>
                  </a:lnTo>
                  <a:lnTo>
                    <a:pt x="127419" y="5923331"/>
                  </a:lnTo>
                  <a:lnTo>
                    <a:pt x="133972" y="5921375"/>
                  </a:lnTo>
                  <a:lnTo>
                    <a:pt x="133972" y="5905754"/>
                  </a:lnTo>
                  <a:lnTo>
                    <a:pt x="125653" y="5908903"/>
                  </a:lnTo>
                  <a:lnTo>
                    <a:pt x="119087" y="5915711"/>
                  </a:lnTo>
                  <a:lnTo>
                    <a:pt x="114769" y="5925744"/>
                  </a:lnTo>
                  <a:lnTo>
                    <a:pt x="113207" y="5938545"/>
                  </a:lnTo>
                  <a:lnTo>
                    <a:pt x="115239" y="5952807"/>
                  </a:lnTo>
                  <a:lnTo>
                    <a:pt x="120954" y="5963628"/>
                  </a:lnTo>
                  <a:lnTo>
                    <a:pt x="129806" y="5970498"/>
                  </a:lnTo>
                  <a:lnTo>
                    <a:pt x="141249" y="5972899"/>
                  </a:lnTo>
                  <a:lnTo>
                    <a:pt x="152704" y="5970498"/>
                  </a:lnTo>
                  <a:lnTo>
                    <a:pt x="161556" y="5963628"/>
                  </a:lnTo>
                  <a:lnTo>
                    <a:pt x="167271" y="5952807"/>
                  </a:lnTo>
                  <a:lnTo>
                    <a:pt x="169303" y="5938545"/>
                  </a:lnTo>
                  <a:close/>
                </a:path>
                <a:path w="207645" h="6562090">
                  <a:moveTo>
                    <a:pt x="169659" y="6446406"/>
                  </a:moveTo>
                  <a:lnTo>
                    <a:pt x="168046" y="6433756"/>
                  </a:lnTo>
                  <a:lnTo>
                    <a:pt x="163283" y="6424587"/>
                  </a:lnTo>
                  <a:lnTo>
                    <a:pt x="155524" y="6419012"/>
                  </a:lnTo>
                  <a:lnTo>
                    <a:pt x="144894" y="6417119"/>
                  </a:lnTo>
                  <a:lnTo>
                    <a:pt x="114668" y="6417119"/>
                  </a:lnTo>
                  <a:lnTo>
                    <a:pt x="114668" y="6431572"/>
                  </a:lnTo>
                  <a:lnTo>
                    <a:pt x="151447" y="6431572"/>
                  </a:lnTo>
                  <a:lnTo>
                    <a:pt x="154368" y="6434302"/>
                  </a:lnTo>
                  <a:lnTo>
                    <a:pt x="157276" y="6436639"/>
                  </a:lnTo>
                  <a:lnTo>
                    <a:pt x="158737" y="6440932"/>
                  </a:lnTo>
                  <a:lnTo>
                    <a:pt x="158737" y="6456947"/>
                  </a:lnTo>
                  <a:lnTo>
                    <a:pt x="153631" y="6461239"/>
                  </a:lnTo>
                  <a:lnTo>
                    <a:pt x="143446" y="6461239"/>
                  </a:lnTo>
                  <a:lnTo>
                    <a:pt x="114668" y="6461239"/>
                  </a:lnTo>
                  <a:lnTo>
                    <a:pt x="114668" y="6475679"/>
                  </a:lnTo>
                  <a:lnTo>
                    <a:pt x="144894" y="6475679"/>
                  </a:lnTo>
                  <a:lnTo>
                    <a:pt x="155524" y="6473799"/>
                  </a:lnTo>
                  <a:lnTo>
                    <a:pt x="163283" y="6468211"/>
                  </a:lnTo>
                  <a:lnTo>
                    <a:pt x="168046" y="6459042"/>
                  </a:lnTo>
                  <a:lnTo>
                    <a:pt x="169659" y="6446406"/>
                  </a:lnTo>
                  <a:close/>
                </a:path>
                <a:path w="207645" h="6562090">
                  <a:moveTo>
                    <a:pt x="169659" y="6373406"/>
                  </a:moveTo>
                  <a:lnTo>
                    <a:pt x="168452" y="6360084"/>
                  </a:lnTo>
                  <a:lnTo>
                    <a:pt x="164922" y="6350571"/>
                  </a:lnTo>
                  <a:lnTo>
                    <a:pt x="159219" y="6344856"/>
                  </a:lnTo>
                  <a:lnTo>
                    <a:pt x="151447" y="6342951"/>
                  </a:lnTo>
                  <a:lnTo>
                    <a:pt x="145211" y="6344285"/>
                  </a:lnTo>
                  <a:lnTo>
                    <a:pt x="140614" y="6348273"/>
                  </a:lnTo>
                  <a:lnTo>
                    <a:pt x="137515" y="6354978"/>
                  </a:lnTo>
                  <a:lnTo>
                    <a:pt x="135788" y="6364427"/>
                  </a:lnTo>
                  <a:lnTo>
                    <a:pt x="134696" y="6374968"/>
                  </a:lnTo>
                  <a:lnTo>
                    <a:pt x="133604" y="6383160"/>
                  </a:lnTo>
                  <a:lnTo>
                    <a:pt x="133248" y="6386677"/>
                  </a:lnTo>
                  <a:lnTo>
                    <a:pt x="125590" y="6386677"/>
                  </a:lnTo>
                  <a:lnTo>
                    <a:pt x="123050" y="6382385"/>
                  </a:lnTo>
                  <a:lnTo>
                    <a:pt x="123050" y="6365595"/>
                  </a:lnTo>
                  <a:lnTo>
                    <a:pt x="125590" y="6360909"/>
                  </a:lnTo>
                  <a:lnTo>
                    <a:pt x="131051" y="6360134"/>
                  </a:lnTo>
                  <a:lnTo>
                    <a:pt x="131051" y="6345695"/>
                  </a:lnTo>
                  <a:lnTo>
                    <a:pt x="130695" y="6345695"/>
                  </a:lnTo>
                  <a:lnTo>
                    <a:pt x="123507" y="6347561"/>
                  </a:lnTo>
                  <a:lnTo>
                    <a:pt x="117995" y="6353061"/>
                  </a:lnTo>
                  <a:lnTo>
                    <a:pt x="114452" y="6361989"/>
                  </a:lnTo>
                  <a:lnTo>
                    <a:pt x="113207" y="6374181"/>
                  </a:lnTo>
                  <a:lnTo>
                    <a:pt x="114566" y="6385700"/>
                  </a:lnTo>
                  <a:lnTo>
                    <a:pt x="118313" y="6394285"/>
                  </a:lnTo>
                  <a:lnTo>
                    <a:pt x="123964" y="6399657"/>
                  </a:lnTo>
                  <a:lnTo>
                    <a:pt x="131051" y="6401511"/>
                  </a:lnTo>
                  <a:lnTo>
                    <a:pt x="136867" y="6400190"/>
                  </a:lnTo>
                  <a:lnTo>
                    <a:pt x="141249" y="6396190"/>
                  </a:lnTo>
                  <a:lnTo>
                    <a:pt x="144272" y="6389484"/>
                  </a:lnTo>
                  <a:lnTo>
                    <a:pt x="145986" y="6380035"/>
                  </a:lnTo>
                  <a:lnTo>
                    <a:pt x="146723" y="6369888"/>
                  </a:lnTo>
                  <a:lnTo>
                    <a:pt x="147447" y="6362090"/>
                  </a:lnTo>
                  <a:lnTo>
                    <a:pt x="148539" y="6358572"/>
                  </a:lnTo>
                  <a:lnTo>
                    <a:pt x="156552" y="6358572"/>
                  </a:lnTo>
                  <a:lnTo>
                    <a:pt x="159105" y="6362865"/>
                  </a:lnTo>
                  <a:lnTo>
                    <a:pt x="159105" y="6382779"/>
                  </a:lnTo>
                  <a:lnTo>
                    <a:pt x="155829" y="6388240"/>
                  </a:lnTo>
                  <a:lnTo>
                    <a:pt x="149631" y="6388240"/>
                  </a:lnTo>
                  <a:lnTo>
                    <a:pt x="149631" y="6403073"/>
                  </a:lnTo>
                  <a:lnTo>
                    <a:pt x="150723" y="6403073"/>
                  </a:lnTo>
                  <a:lnTo>
                    <a:pt x="158750" y="6401181"/>
                  </a:lnTo>
                  <a:lnTo>
                    <a:pt x="164706" y="6395555"/>
                  </a:lnTo>
                  <a:lnTo>
                    <a:pt x="168389" y="6386271"/>
                  </a:lnTo>
                  <a:lnTo>
                    <a:pt x="16965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2705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2705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78284" y="1885219"/>
            <a:ext cx="887094" cy="644906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subjected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epithets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targeting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endParaRPr sz="1600">
              <a:latin typeface="Arial"/>
              <a:cs typeface="Arial"/>
            </a:endParaRPr>
          </a:p>
          <a:p>
            <a:pPr marL="12700" marR="685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being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gay,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 and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anti-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gay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slur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spray-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painted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car.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28800" y="1371600"/>
            <a:ext cx="4114800" cy="7315200"/>
          </a:xfrm>
          <a:custGeom>
            <a:avLst/>
            <a:gdLst/>
            <a:ahLst/>
            <a:cxnLst/>
            <a:rect l="l" t="t" r="r" b="b"/>
            <a:pathLst>
              <a:path w="4114800" h="7315200">
                <a:moveTo>
                  <a:pt x="4114800" y="0"/>
                </a:moveTo>
                <a:lnTo>
                  <a:pt x="0" y="0"/>
                </a:lnTo>
                <a:lnTo>
                  <a:pt x="0" y="7315200"/>
                </a:lnTo>
                <a:lnTo>
                  <a:pt x="4114800" y="7315200"/>
                </a:lnTo>
                <a:lnTo>
                  <a:pt x="4114800" y="0"/>
                </a:lnTo>
                <a:close/>
              </a:path>
            </a:pathLst>
          </a:custGeom>
          <a:solidFill>
            <a:srgbClr val="0295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1016426" cy="731520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365090" y="1371600"/>
            <a:ext cx="576580" cy="7315200"/>
            <a:chOff x="5365090" y="1371600"/>
            <a:chExt cx="576580" cy="73152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65090" y="1371600"/>
              <a:ext cx="576207" cy="73152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553443" y="1757704"/>
              <a:ext cx="207645" cy="6562090"/>
            </a:xfrm>
            <a:custGeom>
              <a:avLst/>
              <a:gdLst/>
              <a:ahLst/>
              <a:cxnLst/>
              <a:rect l="l" t="t" r="r" b="b"/>
              <a:pathLst>
                <a:path w="207645" h="6562090">
                  <a:moveTo>
                    <a:pt x="106883" y="6493637"/>
                  </a:moveTo>
                  <a:lnTo>
                    <a:pt x="53708" y="6493637"/>
                  </a:lnTo>
                  <a:lnTo>
                    <a:pt x="53708" y="6507683"/>
                  </a:lnTo>
                  <a:lnTo>
                    <a:pt x="73736" y="6507683"/>
                  </a:lnTo>
                  <a:lnTo>
                    <a:pt x="73736" y="6535407"/>
                  </a:lnTo>
                  <a:lnTo>
                    <a:pt x="53708" y="6535407"/>
                  </a:lnTo>
                  <a:lnTo>
                    <a:pt x="53708" y="6549847"/>
                  </a:lnTo>
                  <a:lnTo>
                    <a:pt x="73736" y="6549847"/>
                  </a:lnTo>
                  <a:lnTo>
                    <a:pt x="73736" y="6561556"/>
                  </a:lnTo>
                  <a:lnTo>
                    <a:pt x="84670" y="6561556"/>
                  </a:lnTo>
                  <a:lnTo>
                    <a:pt x="84670" y="6549847"/>
                  </a:lnTo>
                  <a:lnTo>
                    <a:pt x="106883" y="6549847"/>
                  </a:lnTo>
                  <a:lnTo>
                    <a:pt x="106883" y="6535407"/>
                  </a:lnTo>
                  <a:lnTo>
                    <a:pt x="84670" y="6535407"/>
                  </a:lnTo>
                  <a:lnTo>
                    <a:pt x="84670" y="6507683"/>
                  </a:lnTo>
                  <a:lnTo>
                    <a:pt x="106883" y="6507683"/>
                  </a:lnTo>
                  <a:lnTo>
                    <a:pt x="106883" y="6493637"/>
                  </a:lnTo>
                  <a:close/>
                </a:path>
                <a:path w="207645" h="6562090">
                  <a:moveTo>
                    <a:pt x="106883" y="6193841"/>
                  </a:moveTo>
                  <a:lnTo>
                    <a:pt x="53708" y="6193841"/>
                  </a:lnTo>
                  <a:lnTo>
                    <a:pt x="53708" y="6207899"/>
                  </a:lnTo>
                  <a:lnTo>
                    <a:pt x="73736" y="6207899"/>
                  </a:lnTo>
                  <a:lnTo>
                    <a:pt x="73736" y="6235611"/>
                  </a:lnTo>
                  <a:lnTo>
                    <a:pt x="53708" y="6235611"/>
                  </a:lnTo>
                  <a:lnTo>
                    <a:pt x="53708" y="6250051"/>
                  </a:lnTo>
                  <a:lnTo>
                    <a:pt x="106883" y="6250051"/>
                  </a:lnTo>
                  <a:lnTo>
                    <a:pt x="106883" y="6235611"/>
                  </a:lnTo>
                  <a:lnTo>
                    <a:pt x="84670" y="6235611"/>
                  </a:lnTo>
                  <a:lnTo>
                    <a:pt x="84670" y="6207899"/>
                  </a:lnTo>
                  <a:lnTo>
                    <a:pt x="106883" y="6207899"/>
                  </a:lnTo>
                  <a:lnTo>
                    <a:pt x="106883" y="6193841"/>
                  </a:lnTo>
                  <a:close/>
                </a:path>
                <a:path w="207645" h="6562090">
                  <a:moveTo>
                    <a:pt x="106883" y="6113043"/>
                  </a:moveTo>
                  <a:lnTo>
                    <a:pt x="101053" y="6106007"/>
                  </a:lnTo>
                  <a:lnTo>
                    <a:pt x="95961" y="6106007"/>
                  </a:lnTo>
                  <a:lnTo>
                    <a:pt x="95961" y="6124359"/>
                  </a:lnTo>
                  <a:lnTo>
                    <a:pt x="95961" y="6150127"/>
                  </a:lnTo>
                  <a:lnTo>
                    <a:pt x="84302" y="6150127"/>
                  </a:lnTo>
                  <a:lnTo>
                    <a:pt x="84302" y="6124359"/>
                  </a:lnTo>
                  <a:lnTo>
                    <a:pt x="84785" y="6123190"/>
                  </a:lnTo>
                  <a:lnTo>
                    <a:pt x="85763" y="6120841"/>
                  </a:lnTo>
                  <a:lnTo>
                    <a:pt x="90487" y="6120841"/>
                  </a:lnTo>
                  <a:lnTo>
                    <a:pt x="95592" y="6121235"/>
                  </a:lnTo>
                  <a:lnTo>
                    <a:pt x="95961" y="6124359"/>
                  </a:lnTo>
                  <a:lnTo>
                    <a:pt x="95961" y="6106007"/>
                  </a:lnTo>
                  <a:lnTo>
                    <a:pt x="85026" y="6106007"/>
                  </a:lnTo>
                  <a:lnTo>
                    <a:pt x="80289" y="6109525"/>
                  </a:lnTo>
                  <a:lnTo>
                    <a:pt x="78473" y="6116167"/>
                  </a:lnTo>
                  <a:lnTo>
                    <a:pt x="75920" y="6111087"/>
                  </a:lnTo>
                  <a:lnTo>
                    <a:pt x="75196" y="6110605"/>
                  </a:lnTo>
                  <a:lnTo>
                    <a:pt x="75196" y="6126315"/>
                  </a:lnTo>
                  <a:lnTo>
                    <a:pt x="75196" y="6150127"/>
                  </a:lnTo>
                  <a:lnTo>
                    <a:pt x="64630" y="6150127"/>
                  </a:lnTo>
                  <a:lnTo>
                    <a:pt x="64719" y="6126315"/>
                  </a:lnTo>
                  <a:lnTo>
                    <a:pt x="65366" y="6123190"/>
                  </a:lnTo>
                  <a:lnTo>
                    <a:pt x="74104" y="6123190"/>
                  </a:lnTo>
                  <a:lnTo>
                    <a:pt x="75196" y="6126315"/>
                  </a:lnTo>
                  <a:lnTo>
                    <a:pt x="75196" y="6110605"/>
                  </a:lnTo>
                  <a:lnTo>
                    <a:pt x="71920" y="6108357"/>
                  </a:lnTo>
                  <a:lnTo>
                    <a:pt x="58077" y="6108357"/>
                  </a:lnTo>
                  <a:lnTo>
                    <a:pt x="53340" y="6114605"/>
                  </a:lnTo>
                  <a:lnTo>
                    <a:pt x="53340" y="6164567"/>
                  </a:lnTo>
                  <a:lnTo>
                    <a:pt x="106883" y="6164567"/>
                  </a:lnTo>
                  <a:lnTo>
                    <a:pt x="106883" y="6150127"/>
                  </a:lnTo>
                  <a:lnTo>
                    <a:pt x="106883" y="6120841"/>
                  </a:lnTo>
                  <a:lnTo>
                    <a:pt x="106883" y="6116167"/>
                  </a:lnTo>
                  <a:lnTo>
                    <a:pt x="106883" y="6113043"/>
                  </a:lnTo>
                  <a:close/>
                </a:path>
                <a:path w="207645" h="6562090">
                  <a:moveTo>
                    <a:pt x="106883" y="6049022"/>
                  </a:moveTo>
                  <a:lnTo>
                    <a:pt x="95961" y="6049022"/>
                  </a:lnTo>
                  <a:lnTo>
                    <a:pt x="95961" y="6078296"/>
                  </a:lnTo>
                  <a:lnTo>
                    <a:pt x="53708" y="6078296"/>
                  </a:lnTo>
                  <a:lnTo>
                    <a:pt x="53708" y="6092736"/>
                  </a:lnTo>
                  <a:lnTo>
                    <a:pt x="106883" y="6092736"/>
                  </a:lnTo>
                  <a:lnTo>
                    <a:pt x="106883" y="6049022"/>
                  </a:lnTo>
                  <a:close/>
                </a:path>
                <a:path w="207645" h="6562090">
                  <a:moveTo>
                    <a:pt x="106883" y="5976417"/>
                  </a:moveTo>
                  <a:lnTo>
                    <a:pt x="84670" y="5987275"/>
                  </a:lnTo>
                  <a:lnTo>
                    <a:pt x="84670" y="6002566"/>
                  </a:lnTo>
                  <a:lnTo>
                    <a:pt x="84670" y="6017793"/>
                  </a:lnTo>
                  <a:lnTo>
                    <a:pt x="68275" y="6010376"/>
                  </a:lnTo>
                  <a:lnTo>
                    <a:pt x="84670" y="6002566"/>
                  </a:lnTo>
                  <a:lnTo>
                    <a:pt x="84670" y="5987275"/>
                  </a:lnTo>
                  <a:lnTo>
                    <a:pt x="53340" y="6002566"/>
                  </a:lnTo>
                  <a:lnTo>
                    <a:pt x="53340" y="6016231"/>
                  </a:lnTo>
                  <a:lnTo>
                    <a:pt x="53708" y="6016231"/>
                  </a:lnTo>
                  <a:lnTo>
                    <a:pt x="106883" y="6043549"/>
                  </a:lnTo>
                  <a:lnTo>
                    <a:pt x="106883" y="6027940"/>
                  </a:lnTo>
                  <a:lnTo>
                    <a:pt x="95592" y="6022860"/>
                  </a:lnTo>
                  <a:lnTo>
                    <a:pt x="95592" y="6017793"/>
                  </a:lnTo>
                  <a:lnTo>
                    <a:pt x="95592" y="6002566"/>
                  </a:lnTo>
                  <a:lnTo>
                    <a:pt x="95592" y="5997499"/>
                  </a:lnTo>
                  <a:lnTo>
                    <a:pt x="106883" y="5992419"/>
                  </a:lnTo>
                  <a:lnTo>
                    <a:pt x="106883" y="5976417"/>
                  </a:lnTo>
                  <a:close/>
                </a:path>
                <a:path w="207645" h="6562090">
                  <a:moveTo>
                    <a:pt x="106883" y="5833935"/>
                  </a:moveTo>
                  <a:lnTo>
                    <a:pt x="74472" y="5862434"/>
                  </a:lnTo>
                  <a:lnTo>
                    <a:pt x="53708" y="5837059"/>
                  </a:lnTo>
                  <a:lnTo>
                    <a:pt x="53708" y="5855792"/>
                  </a:lnTo>
                  <a:lnTo>
                    <a:pt x="74104" y="5879604"/>
                  </a:lnTo>
                  <a:lnTo>
                    <a:pt x="53708" y="5879604"/>
                  </a:lnTo>
                  <a:lnTo>
                    <a:pt x="53708" y="5894044"/>
                  </a:lnTo>
                  <a:lnTo>
                    <a:pt x="106883" y="5894044"/>
                  </a:lnTo>
                  <a:lnTo>
                    <a:pt x="106883" y="5879604"/>
                  </a:lnTo>
                  <a:lnTo>
                    <a:pt x="88671" y="5879604"/>
                  </a:lnTo>
                  <a:lnTo>
                    <a:pt x="82486" y="5872581"/>
                  </a:lnTo>
                  <a:lnTo>
                    <a:pt x="106883" y="5851893"/>
                  </a:lnTo>
                  <a:lnTo>
                    <a:pt x="106883" y="5833935"/>
                  </a:lnTo>
                  <a:close/>
                </a:path>
                <a:path w="207645" h="6562090">
                  <a:moveTo>
                    <a:pt x="106883" y="5757418"/>
                  </a:moveTo>
                  <a:lnTo>
                    <a:pt x="53708" y="5738685"/>
                  </a:lnTo>
                  <a:lnTo>
                    <a:pt x="53708" y="5753519"/>
                  </a:lnTo>
                  <a:lnTo>
                    <a:pt x="89763" y="5765228"/>
                  </a:lnTo>
                  <a:lnTo>
                    <a:pt x="53708" y="5778500"/>
                  </a:lnTo>
                  <a:lnTo>
                    <a:pt x="53708" y="5792559"/>
                  </a:lnTo>
                  <a:lnTo>
                    <a:pt x="89763" y="5805830"/>
                  </a:lnTo>
                  <a:lnTo>
                    <a:pt x="53708" y="5817540"/>
                  </a:lnTo>
                  <a:lnTo>
                    <a:pt x="53708" y="5832373"/>
                  </a:lnTo>
                  <a:lnTo>
                    <a:pt x="106883" y="5814022"/>
                  </a:lnTo>
                  <a:lnTo>
                    <a:pt x="106883" y="5799975"/>
                  </a:lnTo>
                  <a:lnTo>
                    <a:pt x="68275" y="5785523"/>
                  </a:lnTo>
                  <a:lnTo>
                    <a:pt x="106883" y="5771870"/>
                  </a:lnTo>
                  <a:lnTo>
                    <a:pt x="106883" y="5757418"/>
                  </a:lnTo>
                  <a:close/>
                </a:path>
                <a:path w="207645" h="6562090">
                  <a:moveTo>
                    <a:pt x="106883" y="5678576"/>
                  </a:moveTo>
                  <a:lnTo>
                    <a:pt x="95961" y="5678576"/>
                  </a:lnTo>
                  <a:lnTo>
                    <a:pt x="95961" y="5715266"/>
                  </a:lnTo>
                  <a:lnTo>
                    <a:pt x="84302" y="5715266"/>
                  </a:lnTo>
                  <a:lnTo>
                    <a:pt x="84302" y="5682475"/>
                  </a:lnTo>
                  <a:lnTo>
                    <a:pt x="73380" y="5682475"/>
                  </a:lnTo>
                  <a:lnTo>
                    <a:pt x="73380" y="5715266"/>
                  </a:lnTo>
                  <a:lnTo>
                    <a:pt x="64630" y="5715266"/>
                  </a:lnTo>
                  <a:lnTo>
                    <a:pt x="64630" y="5678576"/>
                  </a:lnTo>
                  <a:lnTo>
                    <a:pt x="53708" y="5678576"/>
                  </a:lnTo>
                  <a:lnTo>
                    <a:pt x="53708" y="5729313"/>
                  </a:lnTo>
                  <a:lnTo>
                    <a:pt x="106883" y="5729313"/>
                  </a:lnTo>
                  <a:lnTo>
                    <a:pt x="106883" y="5678576"/>
                  </a:lnTo>
                  <a:close/>
                </a:path>
                <a:path w="207645" h="6562090">
                  <a:moveTo>
                    <a:pt x="106883" y="5619623"/>
                  </a:moveTo>
                  <a:lnTo>
                    <a:pt x="95961" y="5619623"/>
                  </a:lnTo>
                  <a:lnTo>
                    <a:pt x="95961" y="5648909"/>
                  </a:lnTo>
                  <a:lnTo>
                    <a:pt x="53708" y="5648909"/>
                  </a:lnTo>
                  <a:lnTo>
                    <a:pt x="53708" y="5663349"/>
                  </a:lnTo>
                  <a:lnTo>
                    <a:pt x="106883" y="5663349"/>
                  </a:lnTo>
                  <a:lnTo>
                    <a:pt x="106883" y="5619623"/>
                  </a:lnTo>
                  <a:close/>
                </a:path>
                <a:path w="207645" h="6562090">
                  <a:moveTo>
                    <a:pt x="106883" y="5564975"/>
                  </a:moveTo>
                  <a:lnTo>
                    <a:pt x="95961" y="5564975"/>
                  </a:lnTo>
                  <a:lnTo>
                    <a:pt x="95961" y="5594248"/>
                  </a:lnTo>
                  <a:lnTo>
                    <a:pt x="53708" y="5594248"/>
                  </a:lnTo>
                  <a:lnTo>
                    <a:pt x="53708" y="5608701"/>
                  </a:lnTo>
                  <a:lnTo>
                    <a:pt x="106883" y="5608701"/>
                  </a:lnTo>
                  <a:lnTo>
                    <a:pt x="106883" y="5564975"/>
                  </a:lnTo>
                  <a:close/>
                </a:path>
                <a:path w="207645" h="6562090">
                  <a:moveTo>
                    <a:pt x="108343" y="6297676"/>
                  </a:moveTo>
                  <a:lnTo>
                    <a:pt x="106768" y="6284874"/>
                  </a:lnTo>
                  <a:lnTo>
                    <a:pt x="102323" y="6274841"/>
                  </a:lnTo>
                  <a:lnTo>
                    <a:pt x="95427" y="6268034"/>
                  </a:lnTo>
                  <a:lnTo>
                    <a:pt x="86487" y="6264884"/>
                  </a:lnTo>
                  <a:lnTo>
                    <a:pt x="86487" y="6280505"/>
                  </a:lnTo>
                  <a:lnTo>
                    <a:pt x="93408" y="6281280"/>
                  </a:lnTo>
                  <a:lnTo>
                    <a:pt x="97409" y="6287528"/>
                  </a:lnTo>
                  <a:lnTo>
                    <a:pt x="97409" y="6309385"/>
                  </a:lnTo>
                  <a:lnTo>
                    <a:pt x="90855" y="6316408"/>
                  </a:lnTo>
                  <a:lnTo>
                    <a:pt x="69735" y="6316408"/>
                  </a:lnTo>
                  <a:lnTo>
                    <a:pt x="63182" y="6308991"/>
                  </a:lnTo>
                  <a:lnTo>
                    <a:pt x="63182" y="6288303"/>
                  </a:lnTo>
                  <a:lnTo>
                    <a:pt x="66459" y="6282448"/>
                  </a:lnTo>
                  <a:lnTo>
                    <a:pt x="73012" y="6280505"/>
                  </a:lnTo>
                  <a:lnTo>
                    <a:pt x="73012" y="6264884"/>
                  </a:lnTo>
                  <a:lnTo>
                    <a:pt x="64693" y="6268034"/>
                  </a:lnTo>
                  <a:lnTo>
                    <a:pt x="58127" y="6274841"/>
                  </a:lnTo>
                  <a:lnTo>
                    <a:pt x="53809" y="6284874"/>
                  </a:lnTo>
                  <a:lnTo>
                    <a:pt x="52247" y="6297676"/>
                  </a:lnTo>
                  <a:lnTo>
                    <a:pt x="54279" y="6311938"/>
                  </a:lnTo>
                  <a:lnTo>
                    <a:pt x="59994" y="6322758"/>
                  </a:lnTo>
                  <a:lnTo>
                    <a:pt x="68846" y="6329629"/>
                  </a:lnTo>
                  <a:lnTo>
                    <a:pt x="80289" y="6332029"/>
                  </a:lnTo>
                  <a:lnTo>
                    <a:pt x="91744" y="6329629"/>
                  </a:lnTo>
                  <a:lnTo>
                    <a:pt x="100596" y="6322758"/>
                  </a:lnTo>
                  <a:lnTo>
                    <a:pt x="106311" y="6311938"/>
                  </a:lnTo>
                  <a:lnTo>
                    <a:pt x="108343" y="6297676"/>
                  </a:lnTo>
                  <a:close/>
                </a:path>
                <a:path w="207645" h="6562090">
                  <a:moveTo>
                    <a:pt x="108343" y="5938545"/>
                  </a:moveTo>
                  <a:lnTo>
                    <a:pt x="106768" y="5925744"/>
                  </a:lnTo>
                  <a:lnTo>
                    <a:pt x="102323" y="5915711"/>
                  </a:lnTo>
                  <a:lnTo>
                    <a:pt x="95427" y="5908903"/>
                  </a:lnTo>
                  <a:lnTo>
                    <a:pt x="86487" y="5905754"/>
                  </a:lnTo>
                  <a:lnTo>
                    <a:pt x="86487" y="5921375"/>
                  </a:lnTo>
                  <a:lnTo>
                    <a:pt x="93408" y="5922149"/>
                  </a:lnTo>
                  <a:lnTo>
                    <a:pt x="97409" y="5928398"/>
                  </a:lnTo>
                  <a:lnTo>
                    <a:pt x="97409" y="5950255"/>
                  </a:lnTo>
                  <a:lnTo>
                    <a:pt x="90855" y="5957290"/>
                  </a:lnTo>
                  <a:lnTo>
                    <a:pt x="69735" y="5957290"/>
                  </a:lnTo>
                  <a:lnTo>
                    <a:pt x="63182" y="5949874"/>
                  </a:lnTo>
                  <a:lnTo>
                    <a:pt x="63182" y="5929185"/>
                  </a:lnTo>
                  <a:lnTo>
                    <a:pt x="66459" y="5923331"/>
                  </a:lnTo>
                  <a:lnTo>
                    <a:pt x="73012" y="5921375"/>
                  </a:lnTo>
                  <a:lnTo>
                    <a:pt x="73012" y="5905754"/>
                  </a:lnTo>
                  <a:lnTo>
                    <a:pt x="64693" y="5908903"/>
                  </a:lnTo>
                  <a:lnTo>
                    <a:pt x="58127" y="5915711"/>
                  </a:lnTo>
                  <a:lnTo>
                    <a:pt x="53809" y="5925744"/>
                  </a:lnTo>
                  <a:lnTo>
                    <a:pt x="52247" y="5938545"/>
                  </a:lnTo>
                  <a:lnTo>
                    <a:pt x="54279" y="5952807"/>
                  </a:lnTo>
                  <a:lnTo>
                    <a:pt x="59994" y="5963628"/>
                  </a:lnTo>
                  <a:lnTo>
                    <a:pt x="68846" y="5970498"/>
                  </a:lnTo>
                  <a:lnTo>
                    <a:pt x="80289" y="5972899"/>
                  </a:lnTo>
                  <a:lnTo>
                    <a:pt x="91744" y="5970498"/>
                  </a:lnTo>
                  <a:lnTo>
                    <a:pt x="100596" y="5963628"/>
                  </a:lnTo>
                  <a:lnTo>
                    <a:pt x="106311" y="5952807"/>
                  </a:lnTo>
                  <a:lnTo>
                    <a:pt x="108343" y="5938545"/>
                  </a:lnTo>
                  <a:close/>
                </a:path>
                <a:path w="207645" h="6562090">
                  <a:moveTo>
                    <a:pt x="108699" y="6446406"/>
                  </a:moveTo>
                  <a:lnTo>
                    <a:pt x="107086" y="6433756"/>
                  </a:lnTo>
                  <a:lnTo>
                    <a:pt x="102323" y="6424587"/>
                  </a:lnTo>
                  <a:lnTo>
                    <a:pt x="94564" y="6419012"/>
                  </a:lnTo>
                  <a:lnTo>
                    <a:pt x="83934" y="6417119"/>
                  </a:lnTo>
                  <a:lnTo>
                    <a:pt x="53708" y="6417119"/>
                  </a:lnTo>
                  <a:lnTo>
                    <a:pt x="53708" y="6431572"/>
                  </a:lnTo>
                  <a:lnTo>
                    <a:pt x="90487" y="6431572"/>
                  </a:lnTo>
                  <a:lnTo>
                    <a:pt x="93408" y="6434302"/>
                  </a:lnTo>
                  <a:lnTo>
                    <a:pt x="96316" y="6436639"/>
                  </a:lnTo>
                  <a:lnTo>
                    <a:pt x="97777" y="6440932"/>
                  </a:lnTo>
                  <a:lnTo>
                    <a:pt x="97777" y="6456947"/>
                  </a:lnTo>
                  <a:lnTo>
                    <a:pt x="92671" y="6461239"/>
                  </a:lnTo>
                  <a:lnTo>
                    <a:pt x="82486" y="6461239"/>
                  </a:lnTo>
                  <a:lnTo>
                    <a:pt x="53708" y="6461239"/>
                  </a:lnTo>
                  <a:lnTo>
                    <a:pt x="53708" y="6475679"/>
                  </a:lnTo>
                  <a:lnTo>
                    <a:pt x="83934" y="6475679"/>
                  </a:lnTo>
                  <a:lnTo>
                    <a:pt x="94564" y="6473799"/>
                  </a:lnTo>
                  <a:lnTo>
                    <a:pt x="102323" y="6468211"/>
                  </a:lnTo>
                  <a:lnTo>
                    <a:pt x="107086" y="6459042"/>
                  </a:lnTo>
                  <a:lnTo>
                    <a:pt x="108699" y="6446406"/>
                  </a:lnTo>
                  <a:close/>
                </a:path>
                <a:path w="207645" h="6562090">
                  <a:moveTo>
                    <a:pt x="108699" y="6373406"/>
                  </a:moveTo>
                  <a:lnTo>
                    <a:pt x="107492" y="6360084"/>
                  </a:lnTo>
                  <a:lnTo>
                    <a:pt x="103962" y="6350571"/>
                  </a:lnTo>
                  <a:lnTo>
                    <a:pt x="98259" y="6344856"/>
                  </a:lnTo>
                  <a:lnTo>
                    <a:pt x="90487" y="6342951"/>
                  </a:lnTo>
                  <a:lnTo>
                    <a:pt x="84251" y="6344285"/>
                  </a:lnTo>
                  <a:lnTo>
                    <a:pt x="79654" y="6348273"/>
                  </a:lnTo>
                  <a:lnTo>
                    <a:pt x="76555" y="6354978"/>
                  </a:lnTo>
                  <a:lnTo>
                    <a:pt x="74828" y="6364427"/>
                  </a:lnTo>
                  <a:lnTo>
                    <a:pt x="73736" y="6374968"/>
                  </a:lnTo>
                  <a:lnTo>
                    <a:pt x="72644" y="6383160"/>
                  </a:lnTo>
                  <a:lnTo>
                    <a:pt x="72288" y="6386677"/>
                  </a:lnTo>
                  <a:lnTo>
                    <a:pt x="64630" y="6386677"/>
                  </a:lnTo>
                  <a:lnTo>
                    <a:pt x="62090" y="6382385"/>
                  </a:lnTo>
                  <a:lnTo>
                    <a:pt x="62090" y="6365595"/>
                  </a:lnTo>
                  <a:lnTo>
                    <a:pt x="64630" y="6360909"/>
                  </a:lnTo>
                  <a:lnTo>
                    <a:pt x="70091" y="6360134"/>
                  </a:lnTo>
                  <a:lnTo>
                    <a:pt x="70091" y="6345695"/>
                  </a:lnTo>
                  <a:lnTo>
                    <a:pt x="69735" y="6345695"/>
                  </a:lnTo>
                  <a:lnTo>
                    <a:pt x="62547" y="6347561"/>
                  </a:lnTo>
                  <a:lnTo>
                    <a:pt x="57035" y="6353061"/>
                  </a:lnTo>
                  <a:lnTo>
                    <a:pt x="53492" y="6361989"/>
                  </a:lnTo>
                  <a:lnTo>
                    <a:pt x="52247" y="6374181"/>
                  </a:lnTo>
                  <a:lnTo>
                    <a:pt x="53606" y="6385700"/>
                  </a:lnTo>
                  <a:lnTo>
                    <a:pt x="57353" y="6394285"/>
                  </a:lnTo>
                  <a:lnTo>
                    <a:pt x="63004" y="6399657"/>
                  </a:lnTo>
                  <a:lnTo>
                    <a:pt x="70091" y="6401511"/>
                  </a:lnTo>
                  <a:lnTo>
                    <a:pt x="75907" y="6400190"/>
                  </a:lnTo>
                  <a:lnTo>
                    <a:pt x="80289" y="6396190"/>
                  </a:lnTo>
                  <a:lnTo>
                    <a:pt x="83312" y="6389484"/>
                  </a:lnTo>
                  <a:lnTo>
                    <a:pt x="85026" y="6380035"/>
                  </a:lnTo>
                  <a:lnTo>
                    <a:pt x="85763" y="6369888"/>
                  </a:lnTo>
                  <a:lnTo>
                    <a:pt x="86487" y="6362090"/>
                  </a:lnTo>
                  <a:lnTo>
                    <a:pt x="87579" y="6358572"/>
                  </a:lnTo>
                  <a:lnTo>
                    <a:pt x="95592" y="6358572"/>
                  </a:lnTo>
                  <a:lnTo>
                    <a:pt x="98145" y="6362865"/>
                  </a:lnTo>
                  <a:lnTo>
                    <a:pt x="98145" y="6382779"/>
                  </a:lnTo>
                  <a:lnTo>
                    <a:pt x="94869" y="6388240"/>
                  </a:lnTo>
                  <a:lnTo>
                    <a:pt x="88671" y="6388240"/>
                  </a:lnTo>
                  <a:lnTo>
                    <a:pt x="88671" y="6403073"/>
                  </a:lnTo>
                  <a:lnTo>
                    <a:pt x="89763" y="6403073"/>
                  </a:lnTo>
                  <a:lnTo>
                    <a:pt x="97790" y="6401181"/>
                  </a:lnTo>
                  <a:lnTo>
                    <a:pt x="103746" y="6395555"/>
                  </a:lnTo>
                  <a:lnTo>
                    <a:pt x="107429" y="6386271"/>
                  </a:lnTo>
                  <a:lnTo>
                    <a:pt x="108699" y="6373406"/>
                  </a:lnTo>
                  <a:close/>
                </a:path>
                <a:path w="207645" h="6562090">
                  <a:moveTo>
                    <a:pt x="207327" y="158534"/>
                  </a:moveTo>
                  <a:lnTo>
                    <a:pt x="202526" y="118503"/>
                  </a:lnTo>
                  <a:lnTo>
                    <a:pt x="194805" y="95986"/>
                  </a:lnTo>
                  <a:lnTo>
                    <a:pt x="194805" y="158534"/>
                  </a:lnTo>
                  <a:lnTo>
                    <a:pt x="183781" y="219341"/>
                  </a:lnTo>
                  <a:lnTo>
                    <a:pt x="156565" y="261073"/>
                  </a:lnTo>
                  <a:lnTo>
                    <a:pt x="121907" y="287261"/>
                  </a:lnTo>
                  <a:lnTo>
                    <a:pt x="87998" y="301663"/>
                  </a:lnTo>
                  <a:lnTo>
                    <a:pt x="87769" y="301663"/>
                  </a:lnTo>
                  <a:lnTo>
                    <a:pt x="80238" y="306184"/>
                  </a:lnTo>
                  <a:lnTo>
                    <a:pt x="74383" y="313118"/>
                  </a:lnTo>
                  <a:lnTo>
                    <a:pt x="70548" y="321843"/>
                  </a:lnTo>
                  <a:lnTo>
                    <a:pt x="69126" y="331800"/>
                  </a:lnTo>
                  <a:lnTo>
                    <a:pt x="70523" y="342138"/>
                  </a:lnTo>
                  <a:lnTo>
                    <a:pt x="74574" y="351129"/>
                  </a:lnTo>
                  <a:lnTo>
                    <a:pt x="80822" y="358063"/>
                  </a:lnTo>
                  <a:lnTo>
                    <a:pt x="88823" y="362267"/>
                  </a:lnTo>
                  <a:lnTo>
                    <a:pt x="122097" y="376034"/>
                  </a:lnTo>
                  <a:lnTo>
                    <a:pt x="156667" y="401955"/>
                  </a:lnTo>
                  <a:lnTo>
                    <a:pt x="183807" y="443725"/>
                  </a:lnTo>
                  <a:lnTo>
                    <a:pt x="194792" y="505079"/>
                  </a:lnTo>
                  <a:lnTo>
                    <a:pt x="190563" y="540194"/>
                  </a:lnTo>
                  <a:lnTo>
                    <a:pt x="164439" y="599694"/>
                  </a:lnTo>
                  <a:lnTo>
                    <a:pt x="118567" y="628192"/>
                  </a:lnTo>
                  <a:lnTo>
                    <a:pt x="72567" y="633171"/>
                  </a:lnTo>
                  <a:lnTo>
                    <a:pt x="66878" y="633336"/>
                  </a:lnTo>
                  <a:lnTo>
                    <a:pt x="56718" y="647979"/>
                  </a:lnTo>
                  <a:lnTo>
                    <a:pt x="55829" y="648220"/>
                  </a:lnTo>
                  <a:lnTo>
                    <a:pt x="34201" y="648220"/>
                  </a:lnTo>
                  <a:lnTo>
                    <a:pt x="28625" y="626122"/>
                  </a:lnTo>
                  <a:lnTo>
                    <a:pt x="21437" y="592429"/>
                  </a:lnTo>
                  <a:lnTo>
                    <a:pt x="15214" y="552729"/>
                  </a:lnTo>
                  <a:lnTo>
                    <a:pt x="12573" y="512610"/>
                  </a:lnTo>
                  <a:lnTo>
                    <a:pt x="15367" y="472516"/>
                  </a:lnTo>
                  <a:lnTo>
                    <a:pt x="21932" y="423227"/>
                  </a:lnTo>
                  <a:lnTo>
                    <a:pt x="29565" y="376034"/>
                  </a:lnTo>
                  <a:lnTo>
                    <a:pt x="37350" y="331800"/>
                  </a:lnTo>
                  <a:lnTo>
                    <a:pt x="29578" y="287655"/>
                  </a:lnTo>
                  <a:lnTo>
                    <a:pt x="21932" y="240347"/>
                  </a:lnTo>
                  <a:lnTo>
                    <a:pt x="15367" y="191058"/>
                  </a:lnTo>
                  <a:lnTo>
                    <a:pt x="12585" y="151180"/>
                  </a:lnTo>
                  <a:lnTo>
                    <a:pt x="12573" y="150977"/>
                  </a:lnTo>
                  <a:lnTo>
                    <a:pt x="14960" y="112687"/>
                  </a:lnTo>
                  <a:lnTo>
                    <a:pt x="20726" y="74180"/>
                  </a:lnTo>
                  <a:lnTo>
                    <a:pt x="27813" y="40157"/>
                  </a:lnTo>
                  <a:lnTo>
                    <a:pt x="34010" y="15786"/>
                  </a:lnTo>
                  <a:lnTo>
                    <a:pt x="34112" y="15379"/>
                  </a:lnTo>
                  <a:lnTo>
                    <a:pt x="56019" y="15379"/>
                  </a:lnTo>
                  <a:lnTo>
                    <a:pt x="56743" y="15519"/>
                  </a:lnTo>
                  <a:lnTo>
                    <a:pt x="57442" y="15786"/>
                  </a:lnTo>
                  <a:lnTo>
                    <a:pt x="66382" y="30073"/>
                  </a:lnTo>
                  <a:lnTo>
                    <a:pt x="72263" y="30429"/>
                  </a:lnTo>
                  <a:lnTo>
                    <a:pt x="119456" y="36169"/>
                  </a:lnTo>
                  <a:lnTo>
                    <a:pt x="164452" y="63919"/>
                  </a:lnTo>
                  <a:lnTo>
                    <a:pt x="190576" y="123418"/>
                  </a:lnTo>
                  <a:lnTo>
                    <a:pt x="194805" y="158534"/>
                  </a:lnTo>
                  <a:lnTo>
                    <a:pt x="194805" y="95986"/>
                  </a:lnTo>
                  <a:lnTo>
                    <a:pt x="172885" y="52654"/>
                  </a:lnTo>
                  <a:lnTo>
                    <a:pt x="136855" y="25412"/>
                  </a:lnTo>
                  <a:lnTo>
                    <a:pt x="93510" y="17005"/>
                  </a:lnTo>
                  <a:lnTo>
                    <a:pt x="73266" y="15379"/>
                  </a:lnTo>
                  <a:lnTo>
                    <a:pt x="72923" y="15379"/>
                  </a:lnTo>
                  <a:lnTo>
                    <a:pt x="67246" y="6311"/>
                  </a:lnTo>
                  <a:lnTo>
                    <a:pt x="64249" y="2222"/>
                  </a:lnTo>
                  <a:lnTo>
                    <a:pt x="59855" y="0"/>
                  </a:lnTo>
                  <a:lnTo>
                    <a:pt x="55321" y="279"/>
                  </a:lnTo>
                  <a:lnTo>
                    <a:pt x="29565" y="279"/>
                  </a:lnTo>
                  <a:lnTo>
                    <a:pt x="10083" y="62623"/>
                  </a:lnTo>
                  <a:lnTo>
                    <a:pt x="3060" y="106299"/>
                  </a:lnTo>
                  <a:lnTo>
                    <a:pt x="0" y="150977"/>
                  </a:lnTo>
                  <a:lnTo>
                    <a:pt x="3213" y="195745"/>
                  </a:lnTo>
                  <a:lnTo>
                    <a:pt x="10604" y="249847"/>
                  </a:lnTo>
                  <a:lnTo>
                    <a:pt x="18821" y="299707"/>
                  </a:lnTo>
                  <a:lnTo>
                    <a:pt x="24498" y="331800"/>
                  </a:lnTo>
                  <a:lnTo>
                    <a:pt x="18821" y="363842"/>
                  </a:lnTo>
                  <a:lnTo>
                    <a:pt x="10706" y="413067"/>
                  </a:lnTo>
                  <a:lnTo>
                    <a:pt x="10604" y="413702"/>
                  </a:lnTo>
                  <a:lnTo>
                    <a:pt x="3213" y="467804"/>
                  </a:lnTo>
                  <a:lnTo>
                    <a:pt x="0" y="512610"/>
                  </a:lnTo>
                  <a:lnTo>
                    <a:pt x="3022" y="556831"/>
                  </a:lnTo>
                  <a:lnTo>
                    <a:pt x="9944" y="599694"/>
                  </a:lnTo>
                  <a:lnTo>
                    <a:pt x="23876" y="658749"/>
                  </a:lnTo>
                  <a:lnTo>
                    <a:pt x="26695" y="663270"/>
                  </a:lnTo>
                  <a:lnTo>
                    <a:pt x="54660" y="663270"/>
                  </a:lnTo>
                  <a:lnTo>
                    <a:pt x="59220" y="663689"/>
                  </a:lnTo>
                  <a:lnTo>
                    <a:pt x="63665" y="661454"/>
                  </a:lnTo>
                  <a:lnTo>
                    <a:pt x="72859" y="648220"/>
                  </a:lnTo>
                  <a:lnTo>
                    <a:pt x="72491" y="648220"/>
                  </a:lnTo>
                  <a:lnTo>
                    <a:pt x="93573" y="646963"/>
                  </a:lnTo>
                  <a:lnTo>
                    <a:pt x="137096" y="638556"/>
                  </a:lnTo>
                  <a:lnTo>
                    <a:pt x="172847" y="610895"/>
                  </a:lnTo>
                  <a:lnTo>
                    <a:pt x="202488" y="545045"/>
                  </a:lnTo>
                  <a:lnTo>
                    <a:pt x="207302" y="505079"/>
                  </a:lnTo>
                  <a:lnTo>
                    <a:pt x="200583" y="453529"/>
                  </a:lnTo>
                  <a:lnTo>
                    <a:pt x="182537" y="413067"/>
                  </a:lnTo>
                  <a:lnTo>
                    <a:pt x="156286" y="382625"/>
                  </a:lnTo>
                  <a:lnTo>
                    <a:pt x="91719" y="347599"/>
                  </a:lnTo>
                  <a:lnTo>
                    <a:pt x="85750" y="345668"/>
                  </a:lnTo>
                  <a:lnTo>
                    <a:pt x="81622" y="339166"/>
                  </a:lnTo>
                  <a:lnTo>
                    <a:pt x="81661" y="331800"/>
                  </a:lnTo>
                  <a:lnTo>
                    <a:pt x="81813" y="324446"/>
                  </a:lnTo>
                  <a:lnTo>
                    <a:pt x="85864" y="318071"/>
                  </a:lnTo>
                  <a:lnTo>
                    <a:pt x="91719" y="315950"/>
                  </a:lnTo>
                  <a:lnTo>
                    <a:pt x="133108" y="297383"/>
                  </a:lnTo>
                  <a:lnTo>
                    <a:pt x="170256" y="266319"/>
                  </a:lnTo>
                  <a:lnTo>
                    <a:pt x="197040" y="220713"/>
                  </a:lnTo>
                  <a:lnTo>
                    <a:pt x="207327" y="1585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588010" y="2145465"/>
              <a:ext cx="144522" cy="21901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88010" y="1814859"/>
              <a:ext cx="144523" cy="21866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267009" y="7256584"/>
            <a:ext cx="348615" cy="107759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2590"/>
              </a:lnSpc>
            </a:pPr>
            <a:r>
              <a:rPr dirty="0" sz="2200" spc="-40">
                <a:solidFill>
                  <a:srgbClr val="FFFFFF"/>
                </a:solidFill>
                <a:latin typeface="Georgia"/>
                <a:cs typeface="Georgia"/>
              </a:rPr>
              <a:t>Example</a:t>
            </a:r>
            <a:endParaRPr sz="2200">
              <a:latin typeface="Georgia"/>
              <a:cs typeface="Georg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317324" y="1889119"/>
            <a:ext cx="1203960" cy="644461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just" marL="12700">
              <a:lnSpc>
                <a:spcPts val="187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gay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subjected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repeated,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explicit</a:t>
            </a:r>
            <a:r>
              <a:rPr dirty="0" sz="16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jokes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epithets</a:t>
            </a:r>
            <a:endParaRPr sz="1600">
              <a:latin typeface="Arial"/>
              <a:cs typeface="Arial"/>
            </a:endParaRPr>
          </a:p>
          <a:p>
            <a:pPr algn="just" marL="12700" marR="5080">
              <a:lnSpc>
                <a:spcPct val="130000"/>
              </a:lnSpc>
            </a:pP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referencing</a:t>
            </a:r>
            <a:r>
              <a:rPr dirty="0" sz="16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genitals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various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acts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thought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have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performed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students.</a:t>
            </a:r>
            <a:r>
              <a:rPr dirty="0" sz="1600" spc="3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graphic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depiction</a:t>
            </a:r>
            <a:r>
              <a:rPr dirty="0" sz="16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same-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sex</a:t>
            </a:r>
            <a:r>
              <a:rPr dirty="0" sz="16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scenario</a:t>
            </a:r>
            <a:r>
              <a:rPr dirty="0" sz="16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drawn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student’s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FFFFFF"/>
                </a:solidFill>
                <a:latin typeface="Arial"/>
                <a:cs typeface="Arial"/>
              </a:rPr>
              <a:t>white</a:t>
            </a:r>
            <a:r>
              <a:rPr dirty="0" sz="16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Arial"/>
                <a:cs typeface="Arial"/>
              </a:rPr>
              <a:t>board.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605691" y="7322680"/>
            <a:ext cx="56515" cy="996950"/>
          </a:xfrm>
          <a:custGeom>
            <a:avLst/>
            <a:gdLst/>
            <a:ahLst/>
            <a:cxnLst/>
            <a:rect l="l" t="t" r="r" b="b"/>
            <a:pathLst>
              <a:path w="56514" h="996950">
                <a:moveTo>
                  <a:pt x="54635" y="928662"/>
                </a:moveTo>
                <a:lnTo>
                  <a:pt x="1460" y="928662"/>
                </a:lnTo>
                <a:lnTo>
                  <a:pt x="1460" y="942708"/>
                </a:lnTo>
                <a:lnTo>
                  <a:pt x="21488" y="942708"/>
                </a:lnTo>
                <a:lnTo>
                  <a:pt x="21488" y="970432"/>
                </a:lnTo>
                <a:lnTo>
                  <a:pt x="1460" y="970432"/>
                </a:lnTo>
                <a:lnTo>
                  <a:pt x="1460" y="984872"/>
                </a:lnTo>
                <a:lnTo>
                  <a:pt x="21488" y="984872"/>
                </a:lnTo>
                <a:lnTo>
                  <a:pt x="21488" y="996581"/>
                </a:lnTo>
                <a:lnTo>
                  <a:pt x="32423" y="996581"/>
                </a:lnTo>
                <a:lnTo>
                  <a:pt x="32423" y="984872"/>
                </a:lnTo>
                <a:lnTo>
                  <a:pt x="54635" y="984872"/>
                </a:lnTo>
                <a:lnTo>
                  <a:pt x="54635" y="970432"/>
                </a:lnTo>
                <a:lnTo>
                  <a:pt x="32423" y="970432"/>
                </a:lnTo>
                <a:lnTo>
                  <a:pt x="32423" y="942708"/>
                </a:lnTo>
                <a:lnTo>
                  <a:pt x="54635" y="942708"/>
                </a:lnTo>
                <a:lnTo>
                  <a:pt x="54635" y="928662"/>
                </a:lnTo>
                <a:close/>
              </a:path>
              <a:path w="56514" h="996950">
                <a:moveTo>
                  <a:pt x="54635" y="628865"/>
                </a:moveTo>
                <a:lnTo>
                  <a:pt x="1460" y="628865"/>
                </a:lnTo>
                <a:lnTo>
                  <a:pt x="1460" y="642924"/>
                </a:lnTo>
                <a:lnTo>
                  <a:pt x="21488" y="642924"/>
                </a:lnTo>
                <a:lnTo>
                  <a:pt x="21488" y="670636"/>
                </a:lnTo>
                <a:lnTo>
                  <a:pt x="1460" y="670636"/>
                </a:lnTo>
                <a:lnTo>
                  <a:pt x="1460" y="685076"/>
                </a:lnTo>
                <a:lnTo>
                  <a:pt x="54635" y="685076"/>
                </a:lnTo>
                <a:lnTo>
                  <a:pt x="54635" y="670636"/>
                </a:lnTo>
                <a:lnTo>
                  <a:pt x="32423" y="670636"/>
                </a:lnTo>
                <a:lnTo>
                  <a:pt x="32423" y="642924"/>
                </a:lnTo>
                <a:lnTo>
                  <a:pt x="54635" y="642924"/>
                </a:lnTo>
                <a:lnTo>
                  <a:pt x="54635" y="628865"/>
                </a:lnTo>
                <a:close/>
              </a:path>
              <a:path w="56514" h="996950">
                <a:moveTo>
                  <a:pt x="54635" y="548068"/>
                </a:moveTo>
                <a:lnTo>
                  <a:pt x="48806" y="541032"/>
                </a:lnTo>
                <a:lnTo>
                  <a:pt x="43713" y="541032"/>
                </a:lnTo>
                <a:lnTo>
                  <a:pt x="43713" y="559384"/>
                </a:lnTo>
                <a:lnTo>
                  <a:pt x="43713" y="585152"/>
                </a:lnTo>
                <a:lnTo>
                  <a:pt x="32054" y="585152"/>
                </a:lnTo>
                <a:lnTo>
                  <a:pt x="32054" y="559384"/>
                </a:lnTo>
                <a:lnTo>
                  <a:pt x="32537" y="558215"/>
                </a:lnTo>
                <a:lnTo>
                  <a:pt x="33515" y="555866"/>
                </a:lnTo>
                <a:lnTo>
                  <a:pt x="38239" y="555866"/>
                </a:lnTo>
                <a:lnTo>
                  <a:pt x="43345" y="556260"/>
                </a:lnTo>
                <a:lnTo>
                  <a:pt x="43713" y="559384"/>
                </a:lnTo>
                <a:lnTo>
                  <a:pt x="43713" y="541032"/>
                </a:lnTo>
                <a:lnTo>
                  <a:pt x="32778" y="541032"/>
                </a:lnTo>
                <a:lnTo>
                  <a:pt x="28041" y="544550"/>
                </a:lnTo>
                <a:lnTo>
                  <a:pt x="26225" y="551192"/>
                </a:lnTo>
                <a:lnTo>
                  <a:pt x="23672" y="546112"/>
                </a:lnTo>
                <a:lnTo>
                  <a:pt x="22948" y="545630"/>
                </a:lnTo>
                <a:lnTo>
                  <a:pt x="22948" y="561340"/>
                </a:lnTo>
                <a:lnTo>
                  <a:pt x="22948" y="585152"/>
                </a:lnTo>
                <a:lnTo>
                  <a:pt x="12382" y="585152"/>
                </a:lnTo>
                <a:lnTo>
                  <a:pt x="12471" y="561340"/>
                </a:lnTo>
                <a:lnTo>
                  <a:pt x="13119" y="558215"/>
                </a:lnTo>
                <a:lnTo>
                  <a:pt x="21856" y="558215"/>
                </a:lnTo>
                <a:lnTo>
                  <a:pt x="22948" y="561340"/>
                </a:lnTo>
                <a:lnTo>
                  <a:pt x="22948" y="545630"/>
                </a:lnTo>
                <a:lnTo>
                  <a:pt x="19672" y="543382"/>
                </a:lnTo>
                <a:lnTo>
                  <a:pt x="5829" y="543382"/>
                </a:lnTo>
                <a:lnTo>
                  <a:pt x="1092" y="549630"/>
                </a:lnTo>
                <a:lnTo>
                  <a:pt x="1092" y="599592"/>
                </a:lnTo>
                <a:lnTo>
                  <a:pt x="54635" y="599592"/>
                </a:lnTo>
                <a:lnTo>
                  <a:pt x="54635" y="585152"/>
                </a:lnTo>
                <a:lnTo>
                  <a:pt x="54635" y="555866"/>
                </a:lnTo>
                <a:lnTo>
                  <a:pt x="54635" y="551192"/>
                </a:lnTo>
                <a:lnTo>
                  <a:pt x="54635" y="548068"/>
                </a:lnTo>
                <a:close/>
              </a:path>
              <a:path w="56514" h="996950">
                <a:moveTo>
                  <a:pt x="54635" y="484047"/>
                </a:moveTo>
                <a:lnTo>
                  <a:pt x="43713" y="484047"/>
                </a:lnTo>
                <a:lnTo>
                  <a:pt x="43713" y="513321"/>
                </a:lnTo>
                <a:lnTo>
                  <a:pt x="1460" y="513321"/>
                </a:lnTo>
                <a:lnTo>
                  <a:pt x="1460" y="527761"/>
                </a:lnTo>
                <a:lnTo>
                  <a:pt x="54635" y="527761"/>
                </a:lnTo>
                <a:lnTo>
                  <a:pt x="54635" y="484047"/>
                </a:lnTo>
                <a:close/>
              </a:path>
              <a:path w="56514" h="996950">
                <a:moveTo>
                  <a:pt x="54635" y="411441"/>
                </a:moveTo>
                <a:lnTo>
                  <a:pt x="32423" y="422300"/>
                </a:lnTo>
                <a:lnTo>
                  <a:pt x="32423" y="437591"/>
                </a:lnTo>
                <a:lnTo>
                  <a:pt x="32423" y="452818"/>
                </a:lnTo>
                <a:lnTo>
                  <a:pt x="16027" y="445401"/>
                </a:lnTo>
                <a:lnTo>
                  <a:pt x="32423" y="437591"/>
                </a:lnTo>
                <a:lnTo>
                  <a:pt x="32423" y="422300"/>
                </a:lnTo>
                <a:lnTo>
                  <a:pt x="1092" y="437591"/>
                </a:lnTo>
                <a:lnTo>
                  <a:pt x="1092" y="451256"/>
                </a:lnTo>
                <a:lnTo>
                  <a:pt x="1460" y="451256"/>
                </a:lnTo>
                <a:lnTo>
                  <a:pt x="54635" y="478574"/>
                </a:lnTo>
                <a:lnTo>
                  <a:pt x="54635" y="462965"/>
                </a:lnTo>
                <a:lnTo>
                  <a:pt x="43345" y="457885"/>
                </a:lnTo>
                <a:lnTo>
                  <a:pt x="43345" y="452818"/>
                </a:lnTo>
                <a:lnTo>
                  <a:pt x="43345" y="437591"/>
                </a:lnTo>
                <a:lnTo>
                  <a:pt x="43345" y="432523"/>
                </a:lnTo>
                <a:lnTo>
                  <a:pt x="54635" y="427443"/>
                </a:lnTo>
                <a:lnTo>
                  <a:pt x="54635" y="411441"/>
                </a:lnTo>
                <a:close/>
              </a:path>
              <a:path w="56514" h="996950">
                <a:moveTo>
                  <a:pt x="54635" y="268960"/>
                </a:moveTo>
                <a:lnTo>
                  <a:pt x="22225" y="297459"/>
                </a:lnTo>
                <a:lnTo>
                  <a:pt x="1460" y="272084"/>
                </a:lnTo>
                <a:lnTo>
                  <a:pt x="1460" y="290817"/>
                </a:lnTo>
                <a:lnTo>
                  <a:pt x="21856" y="314629"/>
                </a:lnTo>
                <a:lnTo>
                  <a:pt x="1460" y="314629"/>
                </a:lnTo>
                <a:lnTo>
                  <a:pt x="1460" y="329069"/>
                </a:lnTo>
                <a:lnTo>
                  <a:pt x="54635" y="329069"/>
                </a:lnTo>
                <a:lnTo>
                  <a:pt x="54635" y="314629"/>
                </a:lnTo>
                <a:lnTo>
                  <a:pt x="36423" y="314629"/>
                </a:lnTo>
                <a:lnTo>
                  <a:pt x="30238" y="307606"/>
                </a:lnTo>
                <a:lnTo>
                  <a:pt x="54635" y="286918"/>
                </a:lnTo>
                <a:lnTo>
                  <a:pt x="54635" y="268960"/>
                </a:lnTo>
                <a:close/>
              </a:path>
              <a:path w="56514" h="996950">
                <a:moveTo>
                  <a:pt x="54635" y="192443"/>
                </a:moveTo>
                <a:lnTo>
                  <a:pt x="1460" y="173710"/>
                </a:lnTo>
                <a:lnTo>
                  <a:pt x="1460" y="188544"/>
                </a:lnTo>
                <a:lnTo>
                  <a:pt x="37515" y="200253"/>
                </a:lnTo>
                <a:lnTo>
                  <a:pt x="1460" y="213525"/>
                </a:lnTo>
                <a:lnTo>
                  <a:pt x="1460" y="227584"/>
                </a:lnTo>
                <a:lnTo>
                  <a:pt x="37515" y="240855"/>
                </a:lnTo>
                <a:lnTo>
                  <a:pt x="1460" y="252564"/>
                </a:lnTo>
                <a:lnTo>
                  <a:pt x="1460" y="267398"/>
                </a:lnTo>
                <a:lnTo>
                  <a:pt x="54635" y="249047"/>
                </a:lnTo>
                <a:lnTo>
                  <a:pt x="54635" y="235000"/>
                </a:lnTo>
                <a:lnTo>
                  <a:pt x="16027" y="220548"/>
                </a:lnTo>
                <a:lnTo>
                  <a:pt x="54635" y="206895"/>
                </a:lnTo>
                <a:lnTo>
                  <a:pt x="54635" y="192443"/>
                </a:lnTo>
                <a:close/>
              </a:path>
              <a:path w="56514" h="996950">
                <a:moveTo>
                  <a:pt x="54635" y="113601"/>
                </a:moveTo>
                <a:lnTo>
                  <a:pt x="43713" y="113601"/>
                </a:lnTo>
                <a:lnTo>
                  <a:pt x="43713" y="150291"/>
                </a:lnTo>
                <a:lnTo>
                  <a:pt x="32054" y="150291"/>
                </a:lnTo>
                <a:lnTo>
                  <a:pt x="32054" y="117500"/>
                </a:lnTo>
                <a:lnTo>
                  <a:pt x="21132" y="117500"/>
                </a:lnTo>
                <a:lnTo>
                  <a:pt x="21132" y="150291"/>
                </a:lnTo>
                <a:lnTo>
                  <a:pt x="12382" y="150291"/>
                </a:lnTo>
                <a:lnTo>
                  <a:pt x="12382" y="113601"/>
                </a:lnTo>
                <a:lnTo>
                  <a:pt x="1460" y="113601"/>
                </a:lnTo>
                <a:lnTo>
                  <a:pt x="1460" y="164338"/>
                </a:lnTo>
                <a:lnTo>
                  <a:pt x="54635" y="164338"/>
                </a:lnTo>
                <a:lnTo>
                  <a:pt x="54635" y="113601"/>
                </a:lnTo>
                <a:close/>
              </a:path>
              <a:path w="56514" h="996950">
                <a:moveTo>
                  <a:pt x="54635" y="54648"/>
                </a:moveTo>
                <a:lnTo>
                  <a:pt x="43713" y="54648"/>
                </a:lnTo>
                <a:lnTo>
                  <a:pt x="43713" y="83934"/>
                </a:lnTo>
                <a:lnTo>
                  <a:pt x="1460" y="83934"/>
                </a:lnTo>
                <a:lnTo>
                  <a:pt x="1460" y="98374"/>
                </a:lnTo>
                <a:lnTo>
                  <a:pt x="54635" y="98374"/>
                </a:lnTo>
                <a:lnTo>
                  <a:pt x="54635" y="54648"/>
                </a:lnTo>
                <a:close/>
              </a:path>
              <a:path w="56514" h="996950">
                <a:moveTo>
                  <a:pt x="54635" y="0"/>
                </a:moveTo>
                <a:lnTo>
                  <a:pt x="43713" y="0"/>
                </a:lnTo>
                <a:lnTo>
                  <a:pt x="43713" y="29273"/>
                </a:lnTo>
                <a:lnTo>
                  <a:pt x="1460" y="29273"/>
                </a:lnTo>
                <a:lnTo>
                  <a:pt x="1460" y="43726"/>
                </a:lnTo>
                <a:lnTo>
                  <a:pt x="54635" y="43726"/>
                </a:lnTo>
                <a:lnTo>
                  <a:pt x="54635" y="0"/>
                </a:lnTo>
                <a:close/>
              </a:path>
              <a:path w="56514" h="996950">
                <a:moveTo>
                  <a:pt x="56095" y="732701"/>
                </a:moveTo>
                <a:lnTo>
                  <a:pt x="54521" y="719899"/>
                </a:lnTo>
                <a:lnTo>
                  <a:pt x="50076" y="709866"/>
                </a:lnTo>
                <a:lnTo>
                  <a:pt x="43180" y="703059"/>
                </a:lnTo>
                <a:lnTo>
                  <a:pt x="34239" y="699909"/>
                </a:lnTo>
                <a:lnTo>
                  <a:pt x="34239" y="715530"/>
                </a:lnTo>
                <a:lnTo>
                  <a:pt x="41160" y="716305"/>
                </a:lnTo>
                <a:lnTo>
                  <a:pt x="45161" y="722553"/>
                </a:lnTo>
                <a:lnTo>
                  <a:pt x="45161" y="744410"/>
                </a:lnTo>
                <a:lnTo>
                  <a:pt x="38608" y="751433"/>
                </a:lnTo>
                <a:lnTo>
                  <a:pt x="17487" y="751433"/>
                </a:lnTo>
                <a:lnTo>
                  <a:pt x="10934" y="744016"/>
                </a:lnTo>
                <a:lnTo>
                  <a:pt x="10934" y="723328"/>
                </a:lnTo>
                <a:lnTo>
                  <a:pt x="14211" y="717473"/>
                </a:lnTo>
                <a:lnTo>
                  <a:pt x="20764" y="715530"/>
                </a:lnTo>
                <a:lnTo>
                  <a:pt x="20764" y="699909"/>
                </a:lnTo>
                <a:lnTo>
                  <a:pt x="12446" y="703059"/>
                </a:lnTo>
                <a:lnTo>
                  <a:pt x="5880" y="709866"/>
                </a:lnTo>
                <a:lnTo>
                  <a:pt x="1562" y="719899"/>
                </a:lnTo>
                <a:lnTo>
                  <a:pt x="0" y="732701"/>
                </a:lnTo>
                <a:lnTo>
                  <a:pt x="2032" y="746963"/>
                </a:lnTo>
                <a:lnTo>
                  <a:pt x="7747" y="757783"/>
                </a:lnTo>
                <a:lnTo>
                  <a:pt x="16598" y="764654"/>
                </a:lnTo>
                <a:lnTo>
                  <a:pt x="28041" y="767054"/>
                </a:lnTo>
                <a:lnTo>
                  <a:pt x="39497" y="764654"/>
                </a:lnTo>
                <a:lnTo>
                  <a:pt x="48348" y="757783"/>
                </a:lnTo>
                <a:lnTo>
                  <a:pt x="54063" y="746963"/>
                </a:lnTo>
                <a:lnTo>
                  <a:pt x="56095" y="732701"/>
                </a:lnTo>
                <a:close/>
              </a:path>
              <a:path w="56514" h="996950">
                <a:moveTo>
                  <a:pt x="56095" y="373570"/>
                </a:moveTo>
                <a:lnTo>
                  <a:pt x="54521" y="360768"/>
                </a:lnTo>
                <a:lnTo>
                  <a:pt x="50076" y="350735"/>
                </a:lnTo>
                <a:lnTo>
                  <a:pt x="43180" y="343928"/>
                </a:lnTo>
                <a:lnTo>
                  <a:pt x="34239" y="340779"/>
                </a:lnTo>
                <a:lnTo>
                  <a:pt x="34239" y="356400"/>
                </a:lnTo>
                <a:lnTo>
                  <a:pt x="41160" y="357174"/>
                </a:lnTo>
                <a:lnTo>
                  <a:pt x="45161" y="363423"/>
                </a:lnTo>
                <a:lnTo>
                  <a:pt x="45161" y="385279"/>
                </a:lnTo>
                <a:lnTo>
                  <a:pt x="38608" y="392315"/>
                </a:lnTo>
                <a:lnTo>
                  <a:pt x="17487" y="392315"/>
                </a:lnTo>
                <a:lnTo>
                  <a:pt x="10934" y="384898"/>
                </a:lnTo>
                <a:lnTo>
                  <a:pt x="10934" y="364210"/>
                </a:lnTo>
                <a:lnTo>
                  <a:pt x="14211" y="358355"/>
                </a:lnTo>
                <a:lnTo>
                  <a:pt x="20764" y="356400"/>
                </a:lnTo>
                <a:lnTo>
                  <a:pt x="20764" y="340779"/>
                </a:lnTo>
                <a:lnTo>
                  <a:pt x="12446" y="343928"/>
                </a:lnTo>
                <a:lnTo>
                  <a:pt x="5880" y="350735"/>
                </a:lnTo>
                <a:lnTo>
                  <a:pt x="1562" y="360768"/>
                </a:lnTo>
                <a:lnTo>
                  <a:pt x="0" y="373570"/>
                </a:lnTo>
                <a:lnTo>
                  <a:pt x="2032" y="387832"/>
                </a:lnTo>
                <a:lnTo>
                  <a:pt x="7747" y="398653"/>
                </a:lnTo>
                <a:lnTo>
                  <a:pt x="16598" y="405523"/>
                </a:lnTo>
                <a:lnTo>
                  <a:pt x="28041" y="407924"/>
                </a:lnTo>
                <a:lnTo>
                  <a:pt x="39497" y="405523"/>
                </a:lnTo>
                <a:lnTo>
                  <a:pt x="48348" y="398653"/>
                </a:lnTo>
                <a:lnTo>
                  <a:pt x="54063" y="387832"/>
                </a:lnTo>
                <a:lnTo>
                  <a:pt x="56095" y="373570"/>
                </a:lnTo>
                <a:close/>
              </a:path>
              <a:path w="56514" h="996950">
                <a:moveTo>
                  <a:pt x="56451" y="881430"/>
                </a:moveTo>
                <a:lnTo>
                  <a:pt x="54838" y="868781"/>
                </a:lnTo>
                <a:lnTo>
                  <a:pt x="50076" y="859612"/>
                </a:lnTo>
                <a:lnTo>
                  <a:pt x="42316" y="854036"/>
                </a:lnTo>
                <a:lnTo>
                  <a:pt x="31686" y="852144"/>
                </a:lnTo>
                <a:lnTo>
                  <a:pt x="1460" y="852144"/>
                </a:lnTo>
                <a:lnTo>
                  <a:pt x="1460" y="866597"/>
                </a:lnTo>
                <a:lnTo>
                  <a:pt x="38239" y="866597"/>
                </a:lnTo>
                <a:lnTo>
                  <a:pt x="41160" y="869327"/>
                </a:lnTo>
                <a:lnTo>
                  <a:pt x="44069" y="871664"/>
                </a:lnTo>
                <a:lnTo>
                  <a:pt x="45529" y="875957"/>
                </a:lnTo>
                <a:lnTo>
                  <a:pt x="45529" y="891971"/>
                </a:lnTo>
                <a:lnTo>
                  <a:pt x="40424" y="896264"/>
                </a:lnTo>
                <a:lnTo>
                  <a:pt x="30238" y="896264"/>
                </a:lnTo>
                <a:lnTo>
                  <a:pt x="1460" y="896264"/>
                </a:lnTo>
                <a:lnTo>
                  <a:pt x="1460" y="910704"/>
                </a:lnTo>
                <a:lnTo>
                  <a:pt x="31686" y="910704"/>
                </a:lnTo>
                <a:lnTo>
                  <a:pt x="42316" y="908824"/>
                </a:lnTo>
                <a:lnTo>
                  <a:pt x="50076" y="903236"/>
                </a:lnTo>
                <a:lnTo>
                  <a:pt x="54838" y="894067"/>
                </a:lnTo>
                <a:lnTo>
                  <a:pt x="56451" y="881430"/>
                </a:lnTo>
                <a:close/>
              </a:path>
              <a:path w="56514" h="996950">
                <a:moveTo>
                  <a:pt x="56451" y="808431"/>
                </a:moveTo>
                <a:lnTo>
                  <a:pt x="55245" y="795108"/>
                </a:lnTo>
                <a:lnTo>
                  <a:pt x="51714" y="785596"/>
                </a:lnTo>
                <a:lnTo>
                  <a:pt x="46012" y="779881"/>
                </a:lnTo>
                <a:lnTo>
                  <a:pt x="38239" y="777976"/>
                </a:lnTo>
                <a:lnTo>
                  <a:pt x="32004" y="779310"/>
                </a:lnTo>
                <a:lnTo>
                  <a:pt x="27406" y="783297"/>
                </a:lnTo>
                <a:lnTo>
                  <a:pt x="24307" y="790003"/>
                </a:lnTo>
                <a:lnTo>
                  <a:pt x="22580" y="799452"/>
                </a:lnTo>
                <a:lnTo>
                  <a:pt x="21488" y="809993"/>
                </a:lnTo>
                <a:lnTo>
                  <a:pt x="20396" y="818184"/>
                </a:lnTo>
                <a:lnTo>
                  <a:pt x="20040" y="821702"/>
                </a:lnTo>
                <a:lnTo>
                  <a:pt x="12382" y="821702"/>
                </a:lnTo>
                <a:lnTo>
                  <a:pt x="9842" y="817410"/>
                </a:lnTo>
                <a:lnTo>
                  <a:pt x="9842" y="800620"/>
                </a:lnTo>
                <a:lnTo>
                  <a:pt x="12382" y="795934"/>
                </a:lnTo>
                <a:lnTo>
                  <a:pt x="17843" y="795159"/>
                </a:lnTo>
                <a:lnTo>
                  <a:pt x="17843" y="780719"/>
                </a:lnTo>
                <a:lnTo>
                  <a:pt x="17487" y="780719"/>
                </a:lnTo>
                <a:lnTo>
                  <a:pt x="10299" y="782586"/>
                </a:lnTo>
                <a:lnTo>
                  <a:pt x="4787" y="788085"/>
                </a:lnTo>
                <a:lnTo>
                  <a:pt x="1244" y="797013"/>
                </a:lnTo>
                <a:lnTo>
                  <a:pt x="0" y="809205"/>
                </a:lnTo>
                <a:lnTo>
                  <a:pt x="1358" y="820724"/>
                </a:lnTo>
                <a:lnTo>
                  <a:pt x="5105" y="829310"/>
                </a:lnTo>
                <a:lnTo>
                  <a:pt x="10756" y="834682"/>
                </a:lnTo>
                <a:lnTo>
                  <a:pt x="17843" y="836536"/>
                </a:lnTo>
                <a:lnTo>
                  <a:pt x="23660" y="835215"/>
                </a:lnTo>
                <a:lnTo>
                  <a:pt x="28041" y="831215"/>
                </a:lnTo>
                <a:lnTo>
                  <a:pt x="31064" y="824509"/>
                </a:lnTo>
                <a:lnTo>
                  <a:pt x="32778" y="815060"/>
                </a:lnTo>
                <a:lnTo>
                  <a:pt x="33515" y="804913"/>
                </a:lnTo>
                <a:lnTo>
                  <a:pt x="34239" y="797115"/>
                </a:lnTo>
                <a:lnTo>
                  <a:pt x="35331" y="793597"/>
                </a:lnTo>
                <a:lnTo>
                  <a:pt x="43345" y="793597"/>
                </a:lnTo>
                <a:lnTo>
                  <a:pt x="45897" y="797890"/>
                </a:lnTo>
                <a:lnTo>
                  <a:pt x="45897" y="817803"/>
                </a:lnTo>
                <a:lnTo>
                  <a:pt x="42621" y="823264"/>
                </a:lnTo>
                <a:lnTo>
                  <a:pt x="36423" y="823264"/>
                </a:lnTo>
                <a:lnTo>
                  <a:pt x="36423" y="838098"/>
                </a:lnTo>
                <a:lnTo>
                  <a:pt x="37515" y="838098"/>
                </a:lnTo>
                <a:lnTo>
                  <a:pt x="45542" y="836206"/>
                </a:lnTo>
                <a:lnTo>
                  <a:pt x="51498" y="830580"/>
                </a:lnTo>
                <a:lnTo>
                  <a:pt x="55181" y="821296"/>
                </a:lnTo>
                <a:lnTo>
                  <a:pt x="56451" y="8084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611506" y="5925533"/>
            <a:ext cx="441325" cy="15614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310"/>
              </a:lnSpc>
            </a:pPr>
            <a:r>
              <a:rPr dirty="0" sz="2850" spc="-65">
                <a:solidFill>
                  <a:srgbClr val="FFFFFF"/>
                </a:solidFill>
                <a:latin typeface="Georgia"/>
                <a:cs typeface="Georgia"/>
              </a:rPr>
              <a:t>Questions</a:t>
            </a:r>
            <a:endParaRPr sz="2850">
              <a:latin typeface="Georgia"/>
              <a:cs typeface="Georg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92807" y="6204732"/>
            <a:ext cx="2322830" cy="99314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7875"/>
              </a:lnSpc>
            </a:pPr>
            <a:r>
              <a:rPr dirty="0" sz="15900" spc="-50">
                <a:solidFill>
                  <a:srgbClr val="FFFFFF"/>
                </a:solidFill>
                <a:latin typeface="Georgia"/>
                <a:cs typeface="Georgia"/>
              </a:rPr>
              <a:t>?</a:t>
            </a:r>
            <a:endParaRPr sz="15900">
              <a:latin typeface="Georgia"/>
              <a:cs typeface="Georgia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928257" y="3922704"/>
            <a:ext cx="606425" cy="606425"/>
            <a:chOff x="3928257" y="3922704"/>
            <a:chExt cx="606425" cy="606425"/>
          </a:xfrm>
        </p:grpSpPr>
        <p:sp>
          <p:nvSpPr>
            <p:cNvPr id="8" name="object 8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249761" y="3899"/>
                  </a:lnTo>
                  <a:lnTo>
                    <a:pt x="203887" y="15189"/>
                  </a:lnTo>
                  <a:lnTo>
                    <a:pt x="161112" y="33255"/>
                  </a:lnTo>
                  <a:lnTo>
                    <a:pt x="122050" y="57485"/>
                  </a:lnTo>
                  <a:lnTo>
                    <a:pt x="87314" y="87265"/>
                  </a:lnTo>
                  <a:lnTo>
                    <a:pt x="57517" y="121982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1"/>
                  </a:lnTo>
                  <a:lnTo>
                    <a:pt x="0" y="297953"/>
                  </a:lnTo>
                  <a:lnTo>
                    <a:pt x="3901" y="346284"/>
                  </a:lnTo>
                  <a:lnTo>
                    <a:pt x="15197" y="392132"/>
                  </a:lnTo>
                  <a:lnTo>
                    <a:pt x="33273" y="434883"/>
                  </a:lnTo>
                  <a:lnTo>
                    <a:pt x="57517" y="473923"/>
                  </a:lnTo>
                  <a:lnTo>
                    <a:pt x="87314" y="508640"/>
                  </a:lnTo>
                  <a:lnTo>
                    <a:pt x="122050" y="538420"/>
                  </a:lnTo>
                  <a:lnTo>
                    <a:pt x="161112" y="562650"/>
                  </a:lnTo>
                  <a:lnTo>
                    <a:pt x="203887" y="580716"/>
                  </a:lnTo>
                  <a:lnTo>
                    <a:pt x="249761" y="592006"/>
                  </a:lnTo>
                  <a:lnTo>
                    <a:pt x="298119" y="595905"/>
                  </a:lnTo>
                  <a:lnTo>
                    <a:pt x="346478" y="592006"/>
                  </a:lnTo>
                  <a:lnTo>
                    <a:pt x="392351" y="580716"/>
                  </a:lnTo>
                  <a:lnTo>
                    <a:pt x="435126" y="562650"/>
                  </a:lnTo>
                  <a:lnTo>
                    <a:pt x="474189" y="538420"/>
                  </a:lnTo>
                  <a:lnTo>
                    <a:pt x="508925" y="508640"/>
                  </a:lnTo>
                  <a:lnTo>
                    <a:pt x="538722" y="473923"/>
                  </a:lnTo>
                  <a:lnTo>
                    <a:pt x="562965" y="434883"/>
                  </a:lnTo>
                  <a:lnTo>
                    <a:pt x="581042" y="392132"/>
                  </a:lnTo>
                  <a:lnTo>
                    <a:pt x="592337" y="346284"/>
                  </a:lnTo>
                  <a:lnTo>
                    <a:pt x="596239" y="297953"/>
                  </a:lnTo>
                  <a:lnTo>
                    <a:pt x="592337" y="249621"/>
                  </a:lnTo>
                  <a:lnTo>
                    <a:pt x="581042" y="203773"/>
                  </a:lnTo>
                  <a:lnTo>
                    <a:pt x="562965" y="161022"/>
                  </a:lnTo>
                  <a:lnTo>
                    <a:pt x="538722" y="121982"/>
                  </a:lnTo>
                  <a:lnTo>
                    <a:pt x="508925" y="87265"/>
                  </a:lnTo>
                  <a:lnTo>
                    <a:pt x="474189" y="57485"/>
                  </a:lnTo>
                  <a:lnTo>
                    <a:pt x="435126" y="33255"/>
                  </a:lnTo>
                  <a:lnTo>
                    <a:pt x="392351" y="15189"/>
                  </a:lnTo>
                  <a:lnTo>
                    <a:pt x="346478" y="3899"/>
                  </a:lnTo>
                  <a:lnTo>
                    <a:pt x="2981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933275" y="3927722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3928255" y="2333750"/>
            <a:ext cx="606425" cy="606425"/>
            <a:chOff x="3928255" y="2333750"/>
            <a:chExt cx="606425" cy="606425"/>
          </a:xfrm>
        </p:grpSpPr>
        <p:sp>
          <p:nvSpPr>
            <p:cNvPr id="11" name="object 11"/>
            <p:cNvSpPr/>
            <p:nvPr/>
          </p:nvSpPr>
          <p:spPr>
            <a:xfrm>
              <a:off x="3933275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933274" y="2338768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4160081" y="2035413"/>
            <a:ext cx="1282700" cy="2791460"/>
            <a:chOff x="4160081" y="2035413"/>
            <a:chExt cx="1282700" cy="2791460"/>
          </a:xfrm>
        </p:grpSpPr>
        <p:sp>
          <p:nvSpPr>
            <p:cNvPr id="14" name="object 14"/>
            <p:cNvSpPr/>
            <p:nvPr/>
          </p:nvSpPr>
          <p:spPr>
            <a:xfrm>
              <a:off x="4610365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150592" y="0"/>
                  </a:moveTo>
                  <a:lnTo>
                    <a:pt x="110367" y="56296"/>
                  </a:lnTo>
                  <a:lnTo>
                    <a:pt x="88404" y="100106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8"/>
                  </a:lnTo>
                  <a:lnTo>
                    <a:pt x="24504" y="286038"/>
                  </a:lnTo>
                  <a:lnTo>
                    <a:pt x="13744" y="334574"/>
                  </a:lnTo>
                  <a:lnTo>
                    <a:pt x="6060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1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4" y="780472"/>
                  </a:lnTo>
                  <a:lnTo>
                    <a:pt x="70488" y="831623"/>
                  </a:lnTo>
                  <a:lnTo>
                    <a:pt x="92031" y="881291"/>
                  </a:lnTo>
                  <a:lnTo>
                    <a:pt x="117092" y="929284"/>
                  </a:lnTo>
                  <a:lnTo>
                    <a:pt x="145583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96969" y="1078834"/>
                  </a:lnTo>
                  <a:lnTo>
                    <a:pt x="597005" y="1078834"/>
                  </a:lnTo>
                  <a:lnTo>
                    <a:pt x="597005" y="418205"/>
                  </a:lnTo>
                  <a:lnTo>
                    <a:pt x="528797" y="418205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6" y="306377"/>
                  </a:lnTo>
                  <a:lnTo>
                    <a:pt x="274503" y="266685"/>
                  </a:lnTo>
                  <a:lnTo>
                    <a:pt x="247539" y="225449"/>
                  </a:lnTo>
                  <a:lnTo>
                    <a:pt x="223029" y="182780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610364" y="3742747"/>
              <a:ext cx="597535" cy="1078865"/>
            </a:xfrm>
            <a:custGeom>
              <a:avLst/>
              <a:gdLst/>
              <a:ahLst/>
              <a:cxnLst/>
              <a:rect l="l" t="t" r="r" b="b"/>
              <a:pathLst>
                <a:path w="597535" h="1078864">
                  <a:moveTo>
                    <a:pt x="296969" y="1078834"/>
                  </a:moveTo>
                  <a:lnTo>
                    <a:pt x="597005" y="1078834"/>
                  </a:lnTo>
                  <a:lnTo>
                    <a:pt x="597005" y="418206"/>
                  </a:lnTo>
                  <a:lnTo>
                    <a:pt x="528797" y="418206"/>
                  </a:lnTo>
                  <a:lnTo>
                    <a:pt x="476417" y="413848"/>
                  </a:lnTo>
                  <a:lnTo>
                    <a:pt x="426474" y="399859"/>
                  </a:lnTo>
                  <a:lnTo>
                    <a:pt x="380228" y="376867"/>
                  </a:lnTo>
                  <a:lnTo>
                    <a:pt x="338939" y="345497"/>
                  </a:lnTo>
                  <a:lnTo>
                    <a:pt x="303867" y="306378"/>
                  </a:lnTo>
                  <a:lnTo>
                    <a:pt x="274503" y="266686"/>
                  </a:lnTo>
                  <a:lnTo>
                    <a:pt x="247539" y="225450"/>
                  </a:lnTo>
                  <a:lnTo>
                    <a:pt x="223029" y="182781"/>
                  </a:lnTo>
                  <a:lnTo>
                    <a:pt x="201025" y="138790"/>
                  </a:lnTo>
                  <a:lnTo>
                    <a:pt x="181582" y="93589"/>
                  </a:lnTo>
                  <a:lnTo>
                    <a:pt x="164753" y="47288"/>
                  </a:lnTo>
                  <a:lnTo>
                    <a:pt x="150592" y="0"/>
                  </a:lnTo>
                  <a:lnTo>
                    <a:pt x="134881" y="13787"/>
                  </a:lnTo>
                  <a:lnTo>
                    <a:pt x="110367" y="56296"/>
                  </a:lnTo>
                  <a:lnTo>
                    <a:pt x="88404" y="100107"/>
                  </a:lnTo>
                  <a:lnTo>
                    <a:pt x="69042" y="145105"/>
                  </a:lnTo>
                  <a:lnTo>
                    <a:pt x="52330" y="191177"/>
                  </a:lnTo>
                  <a:lnTo>
                    <a:pt x="38318" y="238209"/>
                  </a:lnTo>
                  <a:lnTo>
                    <a:pt x="24504" y="286039"/>
                  </a:lnTo>
                  <a:lnTo>
                    <a:pt x="13745" y="334574"/>
                  </a:lnTo>
                  <a:lnTo>
                    <a:pt x="6061" y="383667"/>
                  </a:lnTo>
                  <a:lnTo>
                    <a:pt x="1472" y="433168"/>
                  </a:lnTo>
                  <a:lnTo>
                    <a:pt x="0" y="482928"/>
                  </a:lnTo>
                  <a:lnTo>
                    <a:pt x="2590" y="532636"/>
                  </a:lnTo>
                  <a:lnTo>
                    <a:pt x="7733" y="582103"/>
                  </a:lnTo>
                  <a:lnTo>
                    <a:pt x="15411" y="631227"/>
                  </a:lnTo>
                  <a:lnTo>
                    <a:pt x="25611" y="679904"/>
                  </a:lnTo>
                  <a:lnTo>
                    <a:pt x="38318" y="728031"/>
                  </a:lnTo>
                  <a:lnTo>
                    <a:pt x="52555" y="780472"/>
                  </a:lnTo>
                  <a:lnTo>
                    <a:pt x="70489" y="831624"/>
                  </a:lnTo>
                  <a:lnTo>
                    <a:pt x="92031" y="881292"/>
                  </a:lnTo>
                  <a:lnTo>
                    <a:pt x="117093" y="929284"/>
                  </a:lnTo>
                  <a:lnTo>
                    <a:pt x="145584" y="975409"/>
                  </a:lnTo>
                  <a:lnTo>
                    <a:pt x="177415" y="1019473"/>
                  </a:lnTo>
                  <a:lnTo>
                    <a:pt x="229849" y="1063917"/>
                  </a:lnTo>
                  <a:lnTo>
                    <a:pt x="262258" y="1075407"/>
                  </a:lnTo>
                  <a:lnTo>
                    <a:pt x="296969" y="107883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610364" y="2040432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0"/>
                  </a:moveTo>
                  <a:lnTo>
                    <a:pt x="296970" y="0"/>
                  </a:lnTo>
                  <a:lnTo>
                    <a:pt x="262528" y="4353"/>
                  </a:lnTo>
                  <a:lnTo>
                    <a:pt x="201576" y="34817"/>
                  </a:lnTo>
                  <a:lnTo>
                    <a:pt x="147141" y="104679"/>
                  </a:lnTo>
                  <a:lnTo>
                    <a:pt x="119622" y="151242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8" y="299403"/>
                  </a:lnTo>
                  <a:lnTo>
                    <a:pt x="38319" y="351185"/>
                  </a:lnTo>
                  <a:lnTo>
                    <a:pt x="24431" y="399084"/>
                  </a:lnTo>
                  <a:lnTo>
                    <a:pt x="13635" y="447691"/>
                  </a:lnTo>
                  <a:lnTo>
                    <a:pt x="5951" y="496859"/>
                  </a:lnTo>
                  <a:lnTo>
                    <a:pt x="1399" y="546440"/>
                  </a:lnTo>
                  <a:lnTo>
                    <a:pt x="0" y="596287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3"/>
                  </a:lnTo>
                  <a:lnTo>
                    <a:pt x="38319" y="841007"/>
                  </a:lnTo>
                  <a:lnTo>
                    <a:pt x="50851" y="886414"/>
                  </a:lnTo>
                  <a:lnTo>
                    <a:pt x="65935" y="930973"/>
                  </a:lnTo>
                  <a:lnTo>
                    <a:pt x="83527" y="974582"/>
                  </a:lnTo>
                  <a:lnTo>
                    <a:pt x="103586" y="1017137"/>
                  </a:lnTo>
                  <a:lnTo>
                    <a:pt x="126069" y="1058536"/>
                  </a:lnTo>
                  <a:lnTo>
                    <a:pt x="138666" y="1069163"/>
                  </a:lnTo>
                  <a:lnTo>
                    <a:pt x="150976" y="1080366"/>
                  </a:lnTo>
                  <a:lnTo>
                    <a:pt x="166417" y="1034589"/>
                  </a:lnTo>
                  <a:lnTo>
                    <a:pt x="183881" y="989609"/>
                  </a:lnTo>
                  <a:lnTo>
                    <a:pt x="203335" y="945492"/>
                  </a:lnTo>
                  <a:lnTo>
                    <a:pt x="224749" y="902304"/>
                  </a:lnTo>
                  <a:lnTo>
                    <a:pt x="248088" y="860109"/>
                  </a:lnTo>
                  <a:lnTo>
                    <a:pt x="273322" y="818975"/>
                  </a:lnTo>
                  <a:lnTo>
                    <a:pt x="303867" y="773987"/>
                  </a:lnTo>
                  <a:lnTo>
                    <a:pt x="342877" y="732549"/>
                  </a:lnTo>
                  <a:lnTo>
                    <a:pt x="383700" y="702627"/>
                  </a:lnTo>
                  <a:lnTo>
                    <a:pt x="429043" y="680556"/>
                  </a:lnTo>
                  <a:lnTo>
                    <a:pt x="477784" y="666884"/>
                  </a:lnTo>
                  <a:lnTo>
                    <a:pt x="528798" y="662160"/>
                  </a:lnTo>
                  <a:lnTo>
                    <a:pt x="597005" y="662160"/>
                  </a:lnTo>
                  <a:lnTo>
                    <a:pt x="597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610364" y="2040433"/>
              <a:ext cx="597535" cy="1080770"/>
            </a:xfrm>
            <a:custGeom>
              <a:avLst/>
              <a:gdLst/>
              <a:ahLst/>
              <a:cxnLst/>
              <a:rect l="l" t="t" r="r" b="b"/>
              <a:pathLst>
                <a:path w="597535" h="1080770">
                  <a:moveTo>
                    <a:pt x="597005" y="662159"/>
                  </a:moveTo>
                  <a:lnTo>
                    <a:pt x="597005" y="0"/>
                  </a:lnTo>
                  <a:lnTo>
                    <a:pt x="296969" y="0"/>
                  </a:lnTo>
                  <a:lnTo>
                    <a:pt x="230338" y="16156"/>
                  </a:lnTo>
                  <a:lnTo>
                    <a:pt x="177415" y="59743"/>
                  </a:lnTo>
                  <a:lnTo>
                    <a:pt x="147141" y="104680"/>
                  </a:lnTo>
                  <a:lnTo>
                    <a:pt x="119622" y="151243"/>
                  </a:lnTo>
                  <a:lnTo>
                    <a:pt x="94920" y="199303"/>
                  </a:lnTo>
                  <a:lnTo>
                    <a:pt x="73095" y="248733"/>
                  </a:lnTo>
                  <a:lnTo>
                    <a:pt x="54207" y="299404"/>
                  </a:lnTo>
                  <a:lnTo>
                    <a:pt x="38318" y="351186"/>
                  </a:lnTo>
                  <a:lnTo>
                    <a:pt x="24430" y="399085"/>
                  </a:lnTo>
                  <a:lnTo>
                    <a:pt x="13634" y="447692"/>
                  </a:lnTo>
                  <a:lnTo>
                    <a:pt x="5950" y="496859"/>
                  </a:lnTo>
                  <a:lnTo>
                    <a:pt x="1399" y="546440"/>
                  </a:lnTo>
                  <a:lnTo>
                    <a:pt x="0" y="596288"/>
                  </a:lnTo>
                  <a:lnTo>
                    <a:pt x="2594" y="645923"/>
                  </a:lnTo>
                  <a:lnTo>
                    <a:pt x="7744" y="695312"/>
                  </a:lnTo>
                  <a:lnTo>
                    <a:pt x="15428" y="744355"/>
                  </a:lnTo>
                  <a:lnTo>
                    <a:pt x="25626" y="792954"/>
                  </a:lnTo>
                  <a:lnTo>
                    <a:pt x="38318" y="841008"/>
                  </a:lnTo>
                  <a:lnTo>
                    <a:pt x="50851" y="886414"/>
                  </a:lnTo>
                  <a:lnTo>
                    <a:pt x="65934" y="930973"/>
                  </a:lnTo>
                  <a:lnTo>
                    <a:pt x="83526" y="974582"/>
                  </a:lnTo>
                  <a:lnTo>
                    <a:pt x="103585" y="1017137"/>
                  </a:lnTo>
                  <a:lnTo>
                    <a:pt x="126068" y="1058536"/>
                  </a:lnTo>
                  <a:lnTo>
                    <a:pt x="132385" y="1063778"/>
                  </a:lnTo>
                  <a:lnTo>
                    <a:pt x="138665" y="1069164"/>
                  </a:lnTo>
                  <a:lnTo>
                    <a:pt x="144874" y="1074693"/>
                  </a:lnTo>
                  <a:lnTo>
                    <a:pt x="150975" y="1080366"/>
                  </a:lnTo>
                  <a:lnTo>
                    <a:pt x="166416" y="1034589"/>
                  </a:lnTo>
                  <a:lnTo>
                    <a:pt x="183880" y="989609"/>
                  </a:lnTo>
                  <a:lnTo>
                    <a:pt x="203335" y="945492"/>
                  </a:lnTo>
                  <a:lnTo>
                    <a:pt x="224748" y="902304"/>
                  </a:lnTo>
                  <a:lnTo>
                    <a:pt x="248088" y="860110"/>
                  </a:lnTo>
                  <a:lnTo>
                    <a:pt x="273322" y="818975"/>
                  </a:lnTo>
                  <a:lnTo>
                    <a:pt x="300418" y="778966"/>
                  </a:lnTo>
                  <a:lnTo>
                    <a:pt x="342876" y="732549"/>
                  </a:lnTo>
                  <a:lnTo>
                    <a:pt x="383699" y="702627"/>
                  </a:lnTo>
                  <a:lnTo>
                    <a:pt x="429042" y="680556"/>
                  </a:lnTo>
                  <a:lnTo>
                    <a:pt x="477783" y="666884"/>
                  </a:lnTo>
                  <a:lnTo>
                    <a:pt x="528797" y="662159"/>
                  </a:lnTo>
                  <a:lnTo>
                    <a:pt x="597005" y="662159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6" y="0"/>
                  </a:moveTo>
                  <a:lnTo>
                    <a:pt x="296586" y="0"/>
                  </a:lnTo>
                  <a:lnTo>
                    <a:pt x="262134" y="4111"/>
                  </a:lnTo>
                  <a:lnTo>
                    <a:pt x="201306" y="34607"/>
                  </a:lnTo>
                  <a:lnTo>
                    <a:pt x="147027" y="104602"/>
                  </a:lnTo>
                  <a:lnTo>
                    <a:pt x="119435" y="151123"/>
                  </a:lnTo>
                  <a:lnTo>
                    <a:pt x="94705" y="199174"/>
                  </a:lnTo>
                  <a:lnTo>
                    <a:pt x="72899" y="248623"/>
                  </a:lnTo>
                  <a:lnTo>
                    <a:pt x="54083" y="299338"/>
                  </a:lnTo>
                  <a:lnTo>
                    <a:pt x="38319" y="351186"/>
                  </a:lnTo>
                  <a:lnTo>
                    <a:pt x="24427" y="398998"/>
                  </a:lnTo>
                  <a:lnTo>
                    <a:pt x="13624" y="447524"/>
                  </a:lnTo>
                  <a:lnTo>
                    <a:pt x="5934" y="496617"/>
                  </a:lnTo>
                  <a:lnTo>
                    <a:pt x="1384" y="546127"/>
                  </a:lnTo>
                  <a:lnTo>
                    <a:pt x="0" y="595905"/>
                  </a:lnTo>
                  <a:lnTo>
                    <a:pt x="2499" y="645632"/>
                  </a:lnTo>
                  <a:lnTo>
                    <a:pt x="7595" y="695108"/>
                  </a:lnTo>
                  <a:lnTo>
                    <a:pt x="15273" y="744231"/>
                  </a:lnTo>
                  <a:lnTo>
                    <a:pt x="25520" y="792899"/>
                  </a:lnTo>
                  <a:lnTo>
                    <a:pt x="52492" y="893481"/>
                  </a:lnTo>
                  <a:lnTo>
                    <a:pt x="70387" y="944652"/>
                  </a:lnTo>
                  <a:lnTo>
                    <a:pt x="91917" y="994326"/>
                  </a:lnTo>
                  <a:lnTo>
                    <a:pt x="116991" y="1042313"/>
                  </a:lnTo>
                  <a:lnTo>
                    <a:pt x="145521" y="1088418"/>
                  </a:lnTo>
                  <a:lnTo>
                    <a:pt x="177416" y="1132451"/>
                  </a:lnTo>
                  <a:lnTo>
                    <a:pt x="229515" y="1177244"/>
                  </a:lnTo>
                  <a:lnTo>
                    <a:pt x="296586" y="1192194"/>
                  </a:lnTo>
                  <a:lnTo>
                    <a:pt x="594706" y="1192194"/>
                  </a:lnTo>
                  <a:lnTo>
                    <a:pt x="5947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842574" y="2835101"/>
              <a:ext cx="594995" cy="1192530"/>
            </a:xfrm>
            <a:custGeom>
              <a:avLst/>
              <a:gdLst/>
              <a:ahLst/>
              <a:cxnLst/>
              <a:rect l="l" t="t" r="r" b="b"/>
              <a:pathLst>
                <a:path w="594995" h="1192529">
                  <a:moveTo>
                    <a:pt x="594705" y="1192194"/>
                  </a:moveTo>
                  <a:lnTo>
                    <a:pt x="296586" y="1192194"/>
                  </a:lnTo>
                  <a:lnTo>
                    <a:pt x="261881" y="1188799"/>
                  </a:lnTo>
                  <a:lnTo>
                    <a:pt x="200891" y="1158227"/>
                  </a:lnTo>
                  <a:lnTo>
                    <a:pt x="145520" y="1088418"/>
                  </a:lnTo>
                  <a:lnTo>
                    <a:pt x="116991" y="1042312"/>
                  </a:lnTo>
                  <a:lnTo>
                    <a:pt x="91916" y="994326"/>
                  </a:lnTo>
                  <a:lnTo>
                    <a:pt x="70387" y="944652"/>
                  </a:lnTo>
                  <a:lnTo>
                    <a:pt x="52491" y="893481"/>
                  </a:lnTo>
                  <a:lnTo>
                    <a:pt x="38318" y="841008"/>
                  </a:lnTo>
                  <a:lnTo>
                    <a:pt x="25519" y="792899"/>
                  </a:lnTo>
                  <a:lnTo>
                    <a:pt x="15273" y="744231"/>
                  </a:lnTo>
                  <a:lnTo>
                    <a:pt x="7595" y="695108"/>
                  </a:lnTo>
                  <a:lnTo>
                    <a:pt x="2498" y="645632"/>
                  </a:lnTo>
                  <a:lnTo>
                    <a:pt x="0" y="595905"/>
                  </a:lnTo>
                  <a:lnTo>
                    <a:pt x="1384" y="546127"/>
                  </a:lnTo>
                  <a:lnTo>
                    <a:pt x="5934" y="496617"/>
                  </a:lnTo>
                  <a:lnTo>
                    <a:pt x="13623" y="447524"/>
                  </a:lnTo>
                  <a:lnTo>
                    <a:pt x="24427" y="398997"/>
                  </a:lnTo>
                  <a:lnTo>
                    <a:pt x="38318" y="351186"/>
                  </a:lnTo>
                  <a:lnTo>
                    <a:pt x="54082" y="299337"/>
                  </a:lnTo>
                  <a:lnTo>
                    <a:pt x="72899" y="248623"/>
                  </a:lnTo>
                  <a:lnTo>
                    <a:pt x="94704" y="199174"/>
                  </a:lnTo>
                  <a:lnTo>
                    <a:pt x="119435" y="151123"/>
                  </a:lnTo>
                  <a:lnTo>
                    <a:pt x="147026" y="104602"/>
                  </a:lnTo>
                  <a:lnTo>
                    <a:pt x="177415" y="59743"/>
                  </a:lnTo>
                  <a:lnTo>
                    <a:pt x="229959" y="15855"/>
                  </a:lnTo>
                  <a:lnTo>
                    <a:pt x="296586" y="0"/>
                  </a:lnTo>
                  <a:lnTo>
                    <a:pt x="594705" y="0"/>
                  </a:lnTo>
                  <a:lnTo>
                    <a:pt x="594705" y="1192194"/>
                  </a:lnTo>
                  <a:close/>
                </a:path>
              </a:pathLst>
            </a:custGeom>
            <a:ln w="10035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8" y="0"/>
                  </a:moveTo>
                  <a:lnTo>
                    <a:pt x="249759" y="3899"/>
                  </a:lnTo>
                  <a:lnTo>
                    <a:pt x="203886" y="15188"/>
                  </a:lnTo>
                  <a:lnTo>
                    <a:pt x="161111" y="33255"/>
                  </a:lnTo>
                  <a:lnTo>
                    <a:pt x="122049" y="57485"/>
                  </a:lnTo>
                  <a:lnTo>
                    <a:pt x="87313" y="87265"/>
                  </a:lnTo>
                  <a:lnTo>
                    <a:pt x="57516" y="121981"/>
                  </a:lnTo>
                  <a:lnTo>
                    <a:pt x="33273" y="161022"/>
                  </a:lnTo>
                  <a:lnTo>
                    <a:pt x="15197" y="203773"/>
                  </a:lnTo>
                  <a:lnTo>
                    <a:pt x="3901" y="249620"/>
                  </a:lnTo>
                  <a:lnTo>
                    <a:pt x="0" y="297952"/>
                  </a:lnTo>
                  <a:lnTo>
                    <a:pt x="3901" y="346283"/>
                  </a:lnTo>
                  <a:lnTo>
                    <a:pt x="15197" y="392131"/>
                  </a:lnTo>
                  <a:lnTo>
                    <a:pt x="33273" y="434882"/>
                  </a:lnTo>
                  <a:lnTo>
                    <a:pt x="57516" y="473923"/>
                  </a:lnTo>
                  <a:lnTo>
                    <a:pt x="87313" y="508640"/>
                  </a:lnTo>
                  <a:lnTo>
                    <a:pt x="122049" y="538420"/>
                  </a:lnTo>
                  <a:lnTo>
                    <a:pt x="161111" y="562650"/>
                  </a:lnTo>
                  <a:lnTo>
                    <a:pt x="203886" y="580716"/>
                  </a:lnTo>
                  <a:lnTo>
                    <a:pt x="249759" y="592006"/>
                  </a:lnTo>
                  <a:lnTo>
                    <a:pt x="298118" y="595905"/>
                  </a:lnTo>
                  <a:lnTo>
                    <a:pt x="346477" y="592006"/>
                  </a:lnTo>
                  <a:lnTo>
                    <a:pt x="392350" y="580716"/>
                  </a:lnTo>
                  <a:lnTo>
                    <a:pt x="435125" y="562650"/>
                  </a:lnTo>
                  <a:lnTo>
                    <a:pt x="474187" y="538420"/>
                  </a:lnTo>
                  <a:lnTo>
                    <a:pt x="508924" y="508640"/>
                  </a:lnTo>
                  <a:lnTo>
                    <a:pt x="538720" y="473923"/>
                  </a:lnTo>
                  <a:lnTo>
                    <a:pt x="562964" y="434882"/>
                  </a:lnTo>
                  <a:lnTo>
                    <a:pt x="581040" y="392131"/>
                  </a:lnTo>
                  <a:lnTo>
                    <a:pt x="592336" y="346283"/>
                  </a:lnTo>
                  <a:lnTo>
                    <a:pt x="596238" y="297952"/>
                  </a:lnTo>
                  <a:lnTo>
                    <a:pt x="592336" y="249620"/>
                  </a:lnTo>
                  <a:lnTo>
                    <a:pt x="581040" y="203773"/>
                  </a:lnTo>
                  <a:lnTo>
                    <a:pt x="562964" y="161022"/>
                  </a:lnTo>
                  <a:lnTo>
                    <a:pt x="538720" y="121981"/>
                  </a:lnTo>
                  <a:lnTo>
                    <a:pt x="508924" y="87265"/>
                  </a:lnTo>
                  <a:lnTo>
                    <a:pt x="474187" y="57485"/>
                  </a:lnTo>
                  <a:lnTo>
                    <a:pt x="435125" y="33255"/>
                  </a:lnTo>
                  <a:lnTo>
                    <a:pt x="392350" y="15188"/>
                  </a:lnTo>
                  <a:lnTo>
                    <a:pt x="346477" y="3899"/>
                  </a:lnTo>
                  <a:lnTo>
                    <a:pt x="298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165100" y="3133054"/>
              <a:ext cx="596265" cy="596265"/>
            </a:xfrm>
            <a:custGeom>
              <a:avLst/>
              <a:gdLst/>
              <a:ahLst/>
              <a:cxnLst/>
              <a:rect l="l" t="t" r="r" b="b"/>
              <a:pathLst>
                <a:path w="596264" h="596264">
                  <a:moveTo>
                    <a:pt x="298119" y="0"/>
                  </a:moveTo>
                  <a:lnTo>
                    <a:pt x="346477" y="3899"/>
                  </a:lnTo>
                  <a:lnTo>
                    <a:pt x="392351" y="15189"/>
                  </a:lnTo>
                  <a:lnTo>
                    <a:pt x="435126" y="33255"/>
                  </a:lnTo>
                  <a:lnTo>
                    <a:pt x="474188" y="57485"/>
                  </a:lnTo>
                  <a:lnTo>
                    <a:pt x="508924" y="87265"/>
                  </a:lnTo>
                  <a:lnTo>
                    <a:pt x="538721" y="121982"/>
                  </a:lnTo>
                  <a:lnTo>
                    <a:pt x="562964" y="161022"/>
                  </a:lnTo>
                  <a:lnTo>
                    <a:pt x="581041" y="203773"/>
                  </a:lnTo>
                  <a:lnTo>
                    <a:pt x="592337" y="249621"/>
                  </a:lnTo>
                  <a:lnTo>
                    <a:pt x="596238" y="297952"/>
                  </a:lnTo>
                  <a:lnTo>
                    <a:pt x="592337" y="346284"/>
                  </a:lnTo>
                  <a:lnTo>
                    <a:pt x="581041" y="392132"/>
                  </a:lnTo>
                  <a:lnTo>
                    <a:pt x="562964" y="434883"/>
                  </a:lnTo>
                  <a:lnTo>
                    <a:pt x="538721" y="473923"/>
                  </a:lnTo>
                  <a:lnTo>
                    <a:pt x="508924" y="508640"/>
                  </a:lnTo>
                  <a:lnTo>
                    <a:pt x="474188" y="538420"/>
                  </a:lnTo>
                  <a:lnTo>
                    <a:pt x="435126" y="562650"/>
                  </a:lnTo>
                  <a:lnTo>
                    <a:pt x="392351" y="580716"/>
                  </a:lnTo>
                  <a:lnTo>
                    <a:pt x="346477" y="592006"/>
                  </a:lnTo>
                  <a:lnTo>
                    <a:pt x="298119" y="595905"/>
                  </a:lnTo>
                  <a:lnTo>
                    <a:pt x="249760" y="592006"/>
                  </a:lnTo>
                  <a:lnTo>
                    <a:pt x="203887" y="580716"/>
                  </a:lnTo>
                  <a:lnTo>
                    <a:pt x="161112" y="562650"/>
                  </a:lnTo>
                  <a:lnTo>
                    <a:pt x="122050" y="538420"/>
                  </a:lnTo>
                  <a:lnTo>
                    <a:pt x="87313" y="508640"/>
                  </a:lnTo>
                  <a:lnTo>
                    <a:pt x="57517" y="473923"/>
                  </a:lnTo>
                  <a:lnTo>
                    <a:pt x="33273" y="434883"/>
                  </a:lnTo>
                  <a:lnTo>
                    <a:pt x="15197" y="392132"/>
                  </a:lnTo>
                  <a:lnTo>
                    <a:pt x="3901" y="346284"/>
                  </a:lnTo>
                  <a:lnTo>
                    <a:pt x="0" y="297952"/>
                  </a:lnTo>
                  <a:lnTo>
                    <a:pt x="3901" y="249621"/>
                  </a:lnTo>
                  <a:lnTo>
                    <a:pt x="15197" y="203773"/>
                  </a:lnTo>
                  <a:lnTo>
                    <a:pt x="33273" y="161022"/>
                  </a:lnTo>
                  <a:lnTo>
                    <a:pt x="57517" y="121982"/>
                  </a:lnTo>
                  <a:lnTo>
                    <a:pt x="87313" y="87265"/>
                  </a:lnTo>
                  <a:lnTo>
                    <a:pt x="122050" y="57485"/>
                  </a:lnTo>
                  <a:lnTo>
                    <a:pt x="161112" y="33255"/>
                  </a:lnTo>
                  <a:lnTo>
                    <a:pt x="203887" y="15189"/>
                  </a:lnTo>
                  <a:lnTo>
                    <a:pt x="249760" y="3899"/>
                  </a:lnTo>
                  <a:lnTo>
                    <a:pt x="298119" y="0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2366765" y="2037711"/>
            <a:ext cx="1390015" cy="2796540"/>
            <a:chOff x="2366765" y="2037711"/>
            <a:chExt cx="1390015" cy="2796540"/>
          </a:xfrm>
        </p:grpSpPr>
        <p:sp>
          <p:nvSpPr>
            <p:cNvPr id="23" name="object 23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996285" y="0"/>
                  </a:moveTo>
                  <a:lnTo>
                    <a:pt x="153273" y="0"/>
                  </a:lnTo>
                  <a:lnTo>
                    <a:pt x="104829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8"/>
                  </a:lnTo>
                  <a:lnTo>
                    <a:pt x="0" y="2632938"/>
                  </a:lnTo>
                  <a:lnTo>
                    <a:pt x="7814" y="2681356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29" y="2778317"/>
                  </a:lnTo>
                  <a:lnTo>
                    <a:pt x="153273" y="2786127"/>
                  </a:lnTo>
                  <a:lnTo>
                    <a:pt x="996285" y="2786127"/>
                  </a:lnTo>
                  <a:lnTo>
                    <a:pt x="1044730" y="2778317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6"/>
                  </a:lnTo>
                  <a:lnTo>
                    <a:pt x="1149559" y="2632938"/>
                  </a:lnTo>
                  <a:lnTo>
                    <a:pt x="1149559" y="2403154"/>
                  </a:lnTo>
                  <a:lnTo>
                    <a:pt x="536460" y="2403154"/>
                  </a:lnTo>
                  <a:lnTo>
                    <a:pt x="536460" y="2173371"/>
                  </a:lnTo>
                  <a:lnTo>
                    <a:pt x="344867" y="2173371"/>
                  </a:lnTo>
                  <a:lnTo>
                    <a:pt x="344867" y="382972"/>
                  </a:lnTo>
                  <a:lnTo>
                    <a:pt x="1149559" y="382972"/>
                  </a:lnTo>
                  <a:lnTo>
                    <a:pt x="1149559" y="153188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close/>
                </a:path>
                <a:path w="1379854" h="2786379">
                  <a:moveTo>
                    <a:pt x="728054" y="382972"/>
                  </a:moveTo>
                  <a:lnTo>
                    <a:pt x="613098" y="382972"/>
                  </a:lnTo>
                  <a:lnTo>
                    <a:pt x="613098" y="2403154"/>
                  </a:lnTo>
                  <a:lnTo>
                    <a:pt x="1149559" y="2403154"/>
                  </a:lnTo>
                  <a:lnTo>
                    <a:pt x="1149559" y="2020181"/>
                  </a:lnTo>
                  <a:lnTo>
                    <a:pt x="1379471" y="2020181"/>
                  </a:lnTo>
                  <a:lnTo>
                    <a:pt x="1160507" y="1790397"/>
                  </a:lnTo>
                  <a:lnTo>
                    <a:pt x="728054" y="1790397"/>
                  </a:lnTo>
                  <a:lnTo>
                    <a:pt x="728054" y="382972"/>
                  </a:lnTo>
                  <a:close/>
                </a:path>
                <a:path w="1379854" h="2786379">
                  <a:moveTo>
                    <a:pt x="536460" y="382972"/>
                  </a:moveTo>
                  <a:lnTo>
                    <a:pt x="421505" y="382972"/>
                  </a:lnTo>
                  <a:lnTo>
                    <a:pt x="421505" y="2173371"/>
                  </a:lnTo>
                  <a:lnTo>
                    <a:pt x="536460" y="2173371"/>
                  </a:lnTo>
                  <a:lnTo>
                    <a:pt x="536460" y="382972"/>
                  </a:lnTo>
                  <a:close/>
                </a:path>
                <a:path w="1379854" h="2786379">
                  <a:moveTo>
                    <a:pt x="1149559" y="382972"/>
                  </a:moveTo>
                  <a:lnTo>
                    <a:pt x="804692" y="382972"/>
                  </a:lnTo>
                  <a:lnTo>
                    <a:pt x="804692" y="1790397"/>
                  </a:lnTo>
                  <a:lnTo>
                    <a:pt x="1160507" y="1790397"/>
                  </a:lnTo>
                  <a:lnTo>
                    <a:pt x="1149559" y="1778909"/>
                  </a:lnTo>
                  <a:lnTo>
                    <a:pt x="1149559" y="1506998"/>
                  </a:lnTo>
                  <a:lnTo>
                    <a:pt x="1379471" y="1369128"/>
                  </a:lnTo>
                  <a:lnTo>
                    <a:pt x="1149559" y="1219768"/>
                  </a:lnTo>
                  <a:lnTo>
                    <a:pt x="1149559" y="959346"/>
                  </a:lnTo>
                  <a:lnTo>
                    <a:pt x="1379471" y="718074"/>
                  </a:lnTo>
                  <a:lnTo>
                    <a:pt x="1149559" y="718074"/>
                  </a:lnTo>
                  <a:lnTo>
                    <a:pt x="1149559" y="3829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2371785" y="2042730"/>
              <a:ext cx="1379855" cy="2786380"/>
            </a:xfrm>
            <a:custGeom>
              <a:avLst/>
              <a:gdLst/>
              <a:ahLst/>
              <a:cxnLst/>
              <a:rect l="l" t="t" r="r" b="b"/>
              <a:pathLst>
                <a:path w="1379854" h="2786379">
                  <a:moveTo>
                    <a:pt x="153274" y="2786127"/>
                  </a:moveTo>
                  <a:lnTo>
                    <a:pt x="996285" y="2786127"/>
                  </a:lnTo>
                  <a:lnTo>
                    <a:pt x="1044730" y="2778316"/>
                  </a:lnTo>
                  <a:lnTo>
                    <a:pt x="1086805" y="2756569"/>
                  </a:lnTo>
                  <a:lnTo>
                    <a:pt x="1119985" y="2723407"/>
                  </a:lnTo>
                  <a:lnTo>
                    <a:pt x="1141745" y="2681355"/>
                  </a:lnTo>
                  <a:lnTo>
                    <a:pt x="1149560" y="2632938"/>
                  </a:lnTo>
                  <a:lnTo>
                    <a:pt x="1149560" y="2020181"/>
                  </a:lnTo>
                  <a:lnTo>
                    <a:pt x="1379472" y="2020181"/>
                  </a:lnTo>
                  <a:lnTo>
                    <a:pt x="1149560" y="1778908"/>
                  </a:lnTo>
                  <a:lnTo>
                    <a:pt x="1149560" y="1506998"/>
                  </a:lnTo>
                  <a:lnTo>
                    <a:pt x="1379472" y="1369127"/>
                  </a:lnTo>
                  <a:lnTo>
                    <a:pt x="1149560" y="1219768"/>
                  </a:lnTo>
                  <a:lnTo>
                    <a:pt x="1149560" y="959346"/>
                  </a:lnTo>
                  <a:lnTo>
                    <a:pt x="1379472" y="718074"/>
                  </a:lnTo>
                  <a:lnTo>
                    <a:pt x="1149560" y="718074"/>
                  </a:lnTo>
                  <a:lnTo>
                    <a:pt x="1149560" y="153189"/>
                  </a:lnTo>
                  <a:lnTo>
                    <a:pt x="1141745" y="104771"/>
                  </a:lnTo>
                  <a:lnTo>
                    <a:pt x="1119985" y="62719"/>
                  </a:lnTo>
                  <a:lnTo>
                    <a:pt x="1086805" y="29558"/>
                  </a:lnTo>
                  <a:lnTo>
                    <a:pt x="1044730" y="7810"/>
                  </a:lnTo>
                  <a:lnTo>
                    <a:pt x="996285" y="0"/>
                  </a:lnTo>
                  <a:lnTo>
                    <a:pt x="153274" y="0"/>
                  </a:lnTo>
                  <a:lnTo>
                    <a:pt x="104830" y="7810"/>
                  </a:lnTo>
                  <a:lnTo>
                    <a:pt x="62754" y="29558"/>
                  </a:lnTo>
                  <a:lnTo>
                    <a:pt x="29574" y="62719"/>
                  </a:lnTo>
                  <a:lnTo>
                    <a:pt x="7814" y="104771"/>
                  </a:lnTo>
                  <a:lnTo>
                    <a:pt x="0" y="153189"/>
                  </a:lnTo>
                  <a:lnTo>
                    <a:pt x="0" y="2632938"/>
                  </a:lnTo>
                  <a:lnTo>
                    <a:pt x="7814" y="2681355"/>
                  </a:lnTo>
                  <a:lnTo>
                    <a:pt x="29574" y="2723407"/>
                  </a:lnTo>
                  <a:lnTo>
                    <a:pt x="62754" y="2756569"/>
                  </a:lnTo>
                  <a:lnTo>
                    <a:pt x="104830" y="2778316"/>
                  </a:lnTo>
                  <a:lnTo>
                    <a:pt x="153274" y="2786127"/>
                  </a:lnTo>
                  <a:close/>
                </a:path>
                <a:path w="1379854" h="2786379">
                  <a:moveTo>
                    <a:pt x="421505" y="382972"/>
                  </a:moveTo>
                  <a:lnTo>
                    <a:pt x="421505" y="2173370"/>
                  </a:lnTo>
                  <a:lnTo>
                    <a:pt x="344868" y="2173370"/>
                  </a:lnTo>
                  <a:lnTo>
                    <a:pt x="344868" y="382972"/>
                  </a:lnTo>
                  <a:lnTo>
                    <a:pt x="421505" y="382972"/>
                  </a:lnTo>
                  <a:close/>
                </a:path>
                <a:path w="1379854" h="2786379">
                  <a:moveTo>
                    <a:pt x="728054" y="1790397"/>
                  </a:moveTo>
                  <a:lnTo>
                    <a:pt x="728054" y="382972"/>
                  </a:lnTo>
                  <a:lnTo>
                    <a:pt x="804692" y="382972"/>
                  </a:lnTo>
                  <a:lnTo>
                    <a:pt x="804692" y="1790397"/>
                  </a:lnTo>
                  <a:lnTo>
                    <a:pt x="728054" y="1790397"/>
                  </a:lnTo>
                  <a:close/>
                </a:path>
                <a:path w="1379854" h="2786379">
                  <a:moveTo>
                    <a:pt x="536461" y="2403154"/>
                  </a:moveTo>
                  <a:lnTo>
                    <a:pt x="536461" y="382972"/>
                  </a:lnTo>
                  <a:lnTo>
                    <a:pt x="613098" y="382972"/>
                  </a:lnTo>
                  <a:lnTo>
                    <a:pt x="613098" y="2403154"/>
                  </a:lnTo>
                  <a:lnTo>
                    <a:pt x="536461" y="2403154"/>
                  </a:lnTo>
                  <a:close/>
                </a:path>
              </a:pathLst>
            </a:custGeom>
            <a:ln w="10036">
              <a:solidFill>
                <a:srgbClr val="0047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28800" y="1371600"/>
            <a:ext cx="4114800" cy="73152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829699" y="4606607"/>
            <a:ext cx="104775" cy="935990"/>
          </a:xfrm>
          <a:prstGeom prst="rect">
            <a:avLst/>
          </a:prstGeom>
        </p:spPr>
        <p:txBody>
          <a:bodyPr wrap="square" lIns="0" tIns="698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55"/>
              </a:spcBef>
            </a:pP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©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2026</a:t>
            </a:r>
            <a:r>
              <a:rPr dirty="0" sz="550" spc="30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Husch</a:t>
            </a:r>
            <a:r>
              <a:rPr dirty="0" sz="550" spc="1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>
                <a:solidFill>
                  <a:srgbClr val="D9D9D9"/>
                </a:solidFill>
                <a:latin typeface="Arial"/>
                <a:cs typeface="Arial"/>
              </a:rPr>
              <a:t>Blackwell</a:t>
            </a:r>
            <a:r>
              <a:rPr dirty="0" sz="550" spc="5">
                <a:solidFill>
                  <a:srgbClr val="D9D9D9"/>
                </a:solidFill>
                <a:latin typeface="Arial"/>
                <a:cs typeface="Arial"/>
              </a:rPr>
              <a:t> </a:t>
            </a:r>
            <a:r>
              <a:rPr dirty="0" sz="550" spc="-25">
                <a:solidFill>
                  <a:srgbClr val="D9D9D9"/>
                </a:solidFill>
                <a:latin typeface="Arial"/>
                <a:cs typeface="Arial"/>
              </a:rPr>
              <a:t>LLP</a:t>
            </a:r>
            <a:endParaRPr sz="5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797096" y="6557009"/>
            <a:ext cx="189865" cy="242570"/>
          </a:xfrm>
          <a:custGeom>
            <a:avLst/>
            <a:gdLst/>
            <a:ahLst/>
            <a:cxnLst/>
            <a:rect l="l" t="t" r="r" b="b"/>
            <a:pathLst>
              <a:path w="189864" h="242570">
                <a:moveTo>
                  <a:pt x="189661" y="0"/>
                </a:moveTo>
                <a:lnTo>
                  <a:pt x="0" y="0"/>
                </a:lnTo>
                <a:lnTo>
                  <a:pt x="0" y="50800"/>
                </a:lnTo>
                <a:lnTo>
                  <a:pt x="71450" y="50800"/>
                </a:lnTo>
                <a:lnTo>
                  <a:pt x="71450" y="148590"/>
                </a:lnTo>
                <a:lnTo>
                  <a:pt x="0" y="148590"/>
                </a:lnTo>
                <a:lnTo>
                  <a:pt x="0" y="200660"/>
                </a:lnTo>
                <a:lnTo>
                  <a:pt x="71450" y="200660"/>
                </a:lnTo>
                <a:lnTo>
                  <a:pt x="71450" y="242570"/>
                </a:lnTo>
                <a:lnTo>
                  <a:pt x="110426" y="242570"/>
                </a:lnTo>
                <a:lnTo>
                  <a:pt x="110426" y="200660"/>
                </a:lnTo>
                <a:lnTo>
                  <a:pt x="189661" y="200660"/>
                </a:lnTo>
                <a:lnTo>
                  <a:pt x="189661" y="148590"/>
                </a:lnTo>
                <a:lnTo>
                  <a:pt x="110426" y="148590"/>
                </a:lnTo>
                <a:lnTo>
                  <a:pt x="110426" y="50800"/>
                </a:lnTo>
                <a:lnTo>
                  <a:pt x="189661" y="50800"/>
                </a:lnTo>
                <a:lnTo>
                  <a:pt x="189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97103" y="6284205"/>
            <a:ext cx="196160" cy="20885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791906" y="5741194"/>
            <a:ext cx="201930" cy="493395"/>
            <a:chOff x="3791906" y="5741194"/>
            <a:chExt cx="201930" cy="49339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91906" y="6019661"/>
              <a:ext cx="201357" cy="21441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1906" y="5741194"/>
              <a:ext cx="200058" cy="239481"/>
            </a:xfrm>
            <a:prstGeom prst="rect">
              <a:avLst/>
            </a:prstGeom>
          </p:spPr>
        </p:pic>
      </p:grpSp>
      <p:sp>
        <p:nvSpPr>
          <p:cNvPr id="9" name="object 9"/>
          <p:cNvSpPr/>
          <p:nvPr/>
        </p:nvSpPr>
        <p:spPr>
          <a:xfrm>
            <a:off x="3797096" y="5487669"/>
            <a:ext cx="189865" cy="200660"/>
          </a:xfrm>
          <a:custGeom>
            <a:avLst/>
            <a:gdLst/>
            <a:ahLst/>
            <a:cxnLst/>
            <a:rect l="l" t="t" r="r" b="b"/>
            <a:pathLst>
              <a:path w="189864" h="200660">
                <a:moveTo>
                  <a:pt x="189661" y="0"/>
                </a:moveTo>
                <a:lnTo>
                  <a:pt x="0" y="0"/>
                </a:lnTo>
                <a:lnTo>
                  <a:pt x="0" y="50800"/>
                </a:lnTo>
                <a:lnTo>
                  <a:pt x="71450" y="50800"/>
                </a:lnTo>
                <a:lnTo>
                  <a:pt x="71450" y="148590"/>
                </a:lnTo>
                <a:lnTo>
                  <a:pt x="0" y="148590"/>
                </a:lnTo>
                <a:lnTo>
                  <a:pt x="0" y="200660"/>
                </a:lnTo>
                <a:lnTo>
                  <a:pt x="189661" y="200660"/>
                </a:lnTo>
                <a:lnTo>
                  <a:pt x="189661" y="148590"/>
                </a:lnTo>
                <a:lnTo>
                  <a:pt x="110426" y="148590"/>
                </a:lnTo>
                <a:lnTo>
                  <a:pt x="110426" y="50800"/>
                </a:lnTo>
                <a:lnTo>
                  <a:pt x="189661" y="50800"/>
                </a:lnTo>
                <a:lnTo>
                  <a:pt x="189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791902" y="4460252"/>
            <a:ext cx="200660" cy="666750"/>
          </a:xfrm>
          <a:custGeom>
            <a:avLst/>
            <a:gdLst/>
            <a:ahLst/>
            <a:cxnLst/>
            <a:rect l="l" t="t" r="r" b="b"/>
            <a:pathLst>
              <a:path w="200660" h="666750">
                <a:moveTo>
                  <a:pt x="194856" y="510527"/>
                </a:moveTo>
                <a:lnTo>
                  <a:pt x="155892" y="510527"/>
                </a:lnTo>
                <a:lnTo>
                  <a:pt x="155892" y="615937"/>
                </a:lnTo>
                <a:lnTo>
                  <a:pt x="5194" y="615937"/>
                </a:lnTo>
                <a:lnTo>
                  <a:pt x="5194" y="666737"/>
                </a:lnTo>
                <a:lnTo>
                  <a:pt x="194856" y="666737"/>
                </a:lnTo>
                <a:lnTo>
                  <a:pt x="194856" y="615937"/>
                </a:lnTo>
                <a:lnTo>
                  <a:pt x="194856" y="510527"/>
                </a:lnTo>
                <a:close/>
              </a:path>
              <a:path w="200660" h="666750">
                <a:moveTo>
                  <a:pt x="194856" y="252006"/>
                </a:moveTo>
                <a:lnTo>
                  <a:pt x="115620" y="290728"/>
                </a:lnTo>
                <a:lnTo>
                  <a:pt x="115620" y="345300"/>
                </a:lnTo>
                <a:lnTo>
                  <a:pt x="115620" y="399605"/>
                </a:lnTo>
                <a:lnTo>
                  <a:pt x="57162" y="373138"/>
                </a:lnTo>
                <a:lnTo>
                  <a:pt x="115620" y="345300"/>
                </a:lnTo>
                <a:lnTo>
                  <a:pt x="115620" y="290728"/>
                </a:lnTo>
                <a:lnTo>
                  <a:pt x="3898" y="345300"/>
                </a:lnTo>
                <a:lnTo>
                  <a:pt x="3898" y="394030"/>
                </a:lnTo>
                <a:lnTo>
                  <a:pt x="5194" y="394030"/>
                </a:lnTo>
                <a:lnTo>
                  <a:pt x="194856" y="491490"/>
                </a:lnTo>
                <a:lnTo>
                  <a:pt x="194856" y="435800"/>
                </a:lnTo>
                <a:lnTo>
                  <a:pt x="154584" y="417703"/>
                </a:lnTo>
                <a:lnTo>
                  <a:pt x="154584" y="399605"/>
                </a:lnTo>
                <a:lnTo>
                  <a:pt x="154584" y="345300"/>
                </a:lnTo>
                <a:lnTo>
                  <a:pt x="154584" y="327202"/>
                </a:lnTo>
                <a:lnTo>
                  <a:pt x="194856" y="309092"/>
                </a:lnTo>
                <a:lnTo>
                  <a:pt x="194856" y="252006"/>
                </a:lnTo>
                <a:close/>
              </a:path>
              <a:path w="200660" h="666750">
                <a:moveTo>
                  <a:pt x="200050" y="116954"/>
                </a:moveTo>
                <a:lnTo>
                  <a:pt x="194449" y="71272"/>
                </a:lnTo>
                <a:lnTo>
                  <a:pt x="178625" y="35509"/>
                </a:lnTo>
                <a:lnTo>
                  <a:pt x="154025" y="11226"/>
                </a:lnTo>
                <a:lnTo>
                  <a:pt x="122110" y="0"/>
                </a:lnTo>
                <a:lnTo>
                  <a:pt x="122110" y="55689"/>
                </a:lnTo>
                <a:lnTo>
                  <a:pt x="138607" y="61353"/>
                </a:lnTo>
                <a:lnTo>
                  <a:pt x="150850" y="73787"/>
                </a:lnTo>
                <a:lnTo>
                  <a:pt x="158470" y="92506"/>
                </a:lnTo>
                <a:lnTo>
                  <a:pt x="161086" y="116954"/>
                </a:lnTo>
                <a:lnTo>
                  <a:pt x="156845" y="145021"/>
                </a:lnTo>
                <a:lnTo>
                  <a:pt x="144678" y="166039"/>
                </a:lnTo>
                <a:lnTo>
                  <a:pt x="125463" y="179222"/>
                </a:lnTo>
                <a:lnTo>
                  <a:pt x="100025" y="183781"/>
                </a:lnTo>
                <a:lnTo>
                  <a:pt x="74587" y="179019"/>
                </a:lnTo>
                <a:lnTo>
                  <a:pt x="55372" y="165519"/>
                </a:lnTo>
                <a:lnTo>
                  <a:pt x="43218" y="144437"/>
                </a:lnTo>
                <a:lnTo>
                  <a:pt x="38976" y="116954"/>
                </a:lnTo>
                <a:lnTo>
                  <a:pt x="41160" y="94259"/>
                </a:lnTo>
                <a:lnTo>
                  <a:pt x="47739" y="76403"/>
                </a:lnTo>
                <a:lnTo>
                  <a:pt x="58699" y="63500"/>
                </a:lnTo>
                <a:lnTo>
                  <a:pt x="74041" y="55689"/>
                </a:lnTo>
                <a:lnTo>
                  <a:pt x="74041" y="0"/>
                </a:lnTo>
                <a:lnTo>
                  <a:pt x="44386" y="11226"/>
                </a:lnTo>
                <a:lnTo>
                  <a:pt x="20942" y="35509"/>
                </a:lnTo>
                <a:lnTo>
                  <a:pt x="5537" y="71272"/>
                </a:lnTo>
                <a:lnTo>
                  <a:pt x="0" y="116954"/>
                </a:lnTo>
                <a:lnTo>
                  <a:pt x="7226" y="167817"/>
                </a:lnTo>
                <a:lnTo>
                  <a:pt x="27597" y="206413"/>
                </a:lnTo>
                <a:lnTo>
                  <a:pt x="59182" y="230911"/>
                </a:lnTo>
                <a:lnTo>
                  <a:pt x="100025" y="239483"/>
                </a:lnTo>
                <a:lnTo>
                  <a:pt x="140868" y="230911"/>
                </a:lnTo>
                <a:lnTo>
                  <a:pt x="172453" y="206413"/>
                </a:lnTo>
                <a:lnTo>
                  <a:pt x="192824" y="167817"/>
                </a:lnTo>
                <a:lnTo>
                  <a:pt x="200050" y="1169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97103" y="4204055"/>
            <a:ext cx="189665" cy="214420"/>
          </a:xfrm>
          <a:prstGeom prst="rect">
            <a:avLst/>
          </a:prstGeom>
        </p:spPr>
      </p:pic>
      <p:sp>
        <p:nvSpPr>
          <p:cNvPr id="12" name="object 12"/>
          <p:cNvSpPr/>
          <p:nvPr/>
        </p:nvSpPr>
        <p:spPr>
          <a:xfrm>
            <a:off x="3797096" y="3649979"/>
            <a:ext cx="189865" cy="548640"/>
          </a:xfrm>
          <a:custGeom>
            <a:avLst/>
            <a:gdLst/>
            <a:ahLst/>
            <a:cxnLst/>
            <a:rect l="l" t="t" r="r" b="b"/>
            <a:pathLst>
              <a:path w="189864" h="548639">
                <a:moveTo>
                  <a:pt x="189661" y="281178"/>
                </a:moveTo>
                <a:lnTo>
                  <a:pt x="0" y="214350"/>
                </a:lnTo>
                <a:lnTo>
                  <a:pt x="0" y="267258"/>
                </a:lnTo>
                <a:lnTo>
                  <a:pt x="128612" y="309029"/>
                </a:lnTo>
                <a:lnTo>
                  <a:pt x="0" y="356374"/>
                </a:lnTo>
                <a:lnTo>
                  <a:pt x="0" y="406488"/>
                </a:lnTo>
                <a:lnTo>
                  <a:pt x="128612" y="453834"/>
                </a:lnTo>
                <a:lnTo>
                  <a:pt x="0" y="495604"/>
                </a:lnTo>
                <a:lnTo>
                  <a:pt x="0" y="548513"/>
                </a:lnTo>
                <a:lnTo>
                  <a:pt x="189661" y="483069"/>
                </a:lnTo>
                <a:lnTo>
                  <a:pt x="189661" y="432943"/>
                </a:lnTo>
                <a:lnTo>
                  <a:pt x="51968" y="381431"/>
                </a:lnTo>
                <a:lnTo>
                  <a:pt x="189661" y="332701"/>
                </a:lnTo>
                <a:lnTo>
                  <a:pt x="189661" y="281178"/>
                </a:lnTo>
                <a:close/>
              </a:path>
              <a:path w="189864" h="548639">
                <a:moveTo>
                  <a:pt x="189661" y="0"/>
                </a:moveTo>
                <a:lnTo>
                  <a:pt x="150698" y="0"/>
                </a:lnTo>
                <a:lnTo>
                  <a:pt x="150698" y="13970"/>
                </a:lnTo>
                <a:lnTo>
                  <a:pt x="150698" y="130810"/>
                </a:lnTo>
                <a:lnTo>
                  <a:pt x="109118" y="130810"/>
                </a:lnTo>
                <a:lnTo>
                  <a:pt x="109118" y="13970"/>
                </a:lnTo>
                <a:lnTo>
                  <a:pt x="70154" y="13970"/>
                </a:lnTo>
                <a:lnTo>
                  <a:pt x="70154" y="130810"/>
                </a:lnTo>
                <a:lnTo>
                  <a:pt x="38976" y="130810"/>
                </a:lnTo>
                <a:lnTo>
                  <a:pt x="38976" y="13970"/>
                </a:lnTo>
                <a:lnTo>
                  <a:pt x="38976" y="0"/>
                </a:lnTo>
                <a:lnTo>
                  <a:pt x="0" y="0"/>
                </a:lnTo>
                <a:lnTo>
                  <a:pt x="0" y="13970"/>
                </a:lnTo>
                <a:lnTo>
                  <a:pt x="0" y="130810"/>
                </a:lnTo>
                <a:lnTo>
                  <a:pt x="0" y="180340"/>
                </a:lnTo>
                <a:lnTo>
                  <a:pt x="189661" y="180340"/>
                </a:lnTo>
                <a:lnTo>
                  <a:pt x="189661" y="130810"/>
                </a:lnTo>
                <a:lnTo>
                  <a:pt x="189661" y="13970"/>
                </a:lnTo>
                <a:lnTo>
                  <a:pt x="189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797096" y="3244849"/>
            <a:ext cx="189865" cy="350520"/>
          </a:xfrm>
          <a:custGeom>
            <a:avLst/>
            <a:gdLst/>
            <a:ahLst/>
            <a:cxnLst/>
            <a:rect l="l" t="t" r="r" b="b"/>
            <a:pathLst>
              <a:path w="189864" h="350520">
                <a:moveTo>
                  <a:pt x="189661" y="194310"/>
                </a:moveTo>
                <a:lnTo>
                  <a:pt x="150698" y="194310"/>
                </a:lnTo>
                <a:lnTo>
                  <a:pt x="150698" y="299720"/>
                </a:lnTo>
                <a:lnTo>
                  <a:pt x="0" y="299720"/>
                </a:lnTo>
                <a:lnTo>
                  <a:pt x="0" y="350520"/>
                </a:lnTo>
                <a:lnTo>
                  <a:pt x="189661" y="350520"/>
                </a:lnTo>
                <a:lnTo>
                  <a:pt x="189661" y="299720"/>
                </a:lnTo>
                <a:lnTo>
                  <a:pt x="189661" y="194310"/>
                </a:lnTo>
                <a:close/>
              </a:path>
              <a:path w="189864" h="350520">
                <a:moveTo>
                  <a:pt x="189661" y="0"/>
                </a:moveTo>
                <a:lnTo>
                  <a:pt x="150698" y="0"/>
                </a:lnTo>
                <a:lnTo>
                  <a:pt x="150698" y="104140"/>
                </a:lnTo>
                <a:lnTo>
                  <a:pt x="0" y="104140"/>
                </a:lnTo>
                <a:lnTo>
                  <a:pt x="0" y="156210"/>
                </a:lnTo>
                <a:lnTo>
                  <a:pt x="189661" y="156210"/>
                </a:lnTo>
                <a:lnTo>
                  <a:pt x="189661" y="104140"/>
                </a:lnTo>
                <a:lnTo>
                  <a:pt x="1896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95803" y="5174513"/>
            <a:ext cx="190964" cy="2088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2026-10-30T20:55:07Z</dcterms:created>
  <dcterms:modified xsi:type="dcterms:W3CDTF">2026-10-30T20:55:07Z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2026-07-29T00:00:00Z</vt:filetime>
  </property>
  <property fmtid="{D5CDD505-2E9C-101B-9397-08002B2CF9AE}" pid="3" name="Creator">
    <vt:lpwstr>Safari</vt:lpwstr>
  </property>
  <property fmtid="{D5CDD505-2E9C-101B-9397-08002B2CF9AE}" pid="4" name="LastSaved">
    <vt:filetime>2026-10-30T00:00:00Z</vt:filetime>
  </property>
  <property fmtid="{D5CDD505-2E9C-101B-9397-08002B2CF9AE}" pid="5" name="Producer">
    <vt:lpwstr>macOS Version 26.5.2 (Build 25F84) Quartz PDFContext</vt:lpwstr>
  </property>
</Properties>
</file>